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4" r:id="rId9"/>
    <p:sldId id="265" r:id="rId10"/>
    <p:sldId id="266"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36" autoAdjust="0"/>
  </p:normalViewPr>
  <p:slideViewPr>
    <p:cSldViewPr snapToGrid="0">
      <p:cViewPr varScale="1">
        <p:scale>
          <a:sx n="71" d="100"/>
          <a:sy n="71" d="100"/>
        </p:scale>
        <p:origin x="126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0D7681-81B2-477D-A7E6-026F4967656B}" type="doc">
      <dgm:prSet loTypeId="urn:microsoft.com/office/officeart/2018/5/layout/IconCircleLabel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D5394D46-3CAC-47E4-BFE3-D7A29068799C}">
      <dgm:prSet/>
      <dgm:spPr/>
      <dgm:t>
        <a:bodyPr/>
        <a:lstStyle/>
        <a:p>
          <a:pPr>
            <a:defRPr cap="all"/>
          </a:pPr>
          <a:r>
            <a:rPr lang="en-IN" dirty="0">
              <a:solidFill>
                <a:schemeClr val="tx1"/>
              </a:solidFill>
            </a:rPr>
            <a:t>Over 10000 posts per day!</a:t>
          </a:r>
          <a:endParaRPr lang="en-US" dirty="0">
            <a:solidFill>
              <a:schemeClr val="tx1"/>
            </a:solidFill>
          </a:endParaRPr>
        </a:p>
      </dgm:t>
    </dgm:pt>
    <dgm:pt modelId="{422BCB70-97A8-4161-A1A7-7933DA258DDD}" type="parTrans" cxnId="{41B51A06-4FE3-494B-A9D5-9ED4F08BF03F}">
      <dgm:prSet/>
      <dgm:spPr/>
      <dgm:t>
        <a:bodyPr/>
        <a:lstStyle/>
        <a:p>
          <a:endParaRPr lang="en-US"/>
        </a:p>
      </dgm:t>
    </dgm:pt>
    <dgm:pt modelId="{260534D9-66A9-42BD-9CD8-A083E7E1849C}" type="sibTrans" cxnId="{41B51A06-4FE3-494B-A9D5-9ED4F08BF03F}">
      <dgm:prSet/>
      <dgm:spPr/>
      <dgm:t>
        <a:bodyPr/>
        <a:lstStyle/>
        <a:p>
          <a:endParaRPr lang="en-US"/>
        </a:p>
      </dgm:t>
    </dgm:pt>
    <dgm:pt modelId="{EBA65E6A-A060-46CD-85EF-6E29799C1C84}">
      <dgm:prSet/>
      <dgm:spPr/>
      <dgm:t>
        <a:bodyPr/>
        <a:lstStyle/>
        <a:p>
          <a:pPr>
            <a:defRPr cap="all"/>
          </a:pPr>
          <a:r>
            <a:rPr lang="en-IN">
              <a:solidFill>
                <a:schemeClr val="tx1"/>
              </a:solidFill>
            </a:rPr>
            <a:t>36500000 pieces of content per year!</a:t>
          </a:r>
          <a:endParaRPr lang="en-US">
            <a:solidFill>
              <a:schemeClr val="tx1"/>
            </a:solidFill>
          </a:endParaRPr>
        </a:p>
      </dgm:t>
    </dgm:pt>
    <dgm:pt modelId="{33392B19-E4FB-4CBE-9B5E-8F8444E6164C}" type="parTrans" cxnId="{55CEEB28-A70B-43FA-AD38-C54D43B53485}">
      <dgm:prSet/>
      <dgm:spPr/>
      <dgm:t>
        <a:bodyPr/>
        <a:lstStyle/>
        <a:p>
          <a:endParaRPr lang="en-US"/>
        </a:p>
      </dgm:t>
    </dgm:pt>
    <dgm:pt modelId="{759D203B-BEE9-4FC9-9DE3-CC7C9721ED1F}" type="sibTrans" cxnId="{55CEEB28-A70B-43FA-AD38-C54D43B53485}">
      <dgm:prSet/>
      <dgm:spPr/>
      <dgm:t>
        <a:bodyPr/>
        <a:lstStyle/>
        <a:p>
          <a:endParaRPr lang="en-US"/>
        </a:p>
      </dgm:t>
    </dgm:pt>
    <dgm:pt modelId="{40815E02-E96B-4720-86C3-AEFA0C19F585}">
      <dgm:prSet/>
      <dgm:spPr/>
      <dgm:t>
        <a:bodyPr/>
        <a:lstStyle/>
        <a:p>
          <a:pPr>
            <a:defRPr cap="all"/>
          </a:pPr>
          <a:r>
            <a:rPr lang="en-IN">
              <a:solidFill>
                <a:schemeClr val="tx1"/>
              </a:solidFill>
            </a:rPr>
            <a:t>Highly unstructured data</a:t>
          </a:r>
          <a:endParaRPr lang="en-US">
            <a:solidFill>
              <a:schemeClr val="tx1"/>
            </a:solidFill>
          </a:endParaRPr>
        </a:p>
      </dgm:t>
    </dgm:pt>
    <dgm:pt modelId="{65576B3A-94FF-4D37-BB4F-B94BD14E655D}" type="parTrans" cxnId="{F8833F7B-441D-43F0-91CF-058743C2634E}">
      <dgm:prSet/>
      <dgm:spPr/>
      <dgm:t>
        <a:bodyPr/>
        <a:lstStyle/>
        <a:p>
          <a:endParaRPr lang="en-US"/>
        </a:p>
      </dgm:t>
    </dgm:pt>
    <dgm:pt modelId="{8B2789CD-0997-43AB-9B0E-ADFC57807748}" type="sibTrans" cxnId="{F8833F7B-441D-43F0-91CF-058743C2634E}">
      <dgm:prSet/>
      <dgm:spPr/>
      <dgm:t>
        <a:bodyPr/>
        <a:lstStyle/>
        <a:p>
          <a:endParaRPr lang="en-US"/>
        </a:p>
      </dgm:t>
    </dgm:pt>
    <dgm:pt modelId="{18488441-DD9D-466B-9A15-B70D49FB49A6}">
      <dgm:prSet/>
      <dgm:spPr/>
      <dgm:t>
        <a:bodyPr/>
        <a:lstStyle/>
        <a:p>
          <a:pPr>
            <a:defRPr cap="all"/>
          </a:pPr>
          <a:r>
            <a:rPr lang="en-IN">
              <a:solidFill>
                <a:schemeClr val="tx1"/>
              </a:solidFill>
            </a:rPr>
            <a:t>Capitalize on it</a:t>
          </a:r>
          <a:endParaRPr lang="en-US">
            <a:solidFill>
              <a:schemeClr val="tx1"/>
            </a:solidFill>
          </a:endParaRPr>
        </a:p>
      </dgm:t>
    </dgm:pt>
    <dgm:pt modelId="{5A8F92FF-9774-478D-8FF0-3FB575393D91}" type="parTrans" cxnId="{F8180C8C-FCF7-4C10-BB89-E821738458EF}">
      <dgm:prSet/>
      <dgm:spPr/>
      <dgm:t>
        <a:bodyPr/>
        <a:lstStyle/>
        <a:p>
          <a:endParaRPr lang="en-US"/>
        </a:p>
      </dgm:t>
    </dgm:pt>
    <dgm:pt modelId="{F72541B8-103D-41DF-89CA-D04C69633C39}" type="sibTrans" cxnId="{F8180C8C-FCF7-4C10-BB89-E821738458EF}">
      <dgm:prSet/>
      <dgm:spPr/>
      <dgm:t>
        <a:bodyPr/>
        <a:lstStyle/>
        <a:p>
          <a:endParaRPr lang="en-US"/>
        </a:p>
      </dgm:t>
    </dgm:pt>
    <dgm:pt modelId="{99F70071-6FC5-4BCC-A40C-8C81E3AB2E1F}">
      <dgm:prSet/>
      <dgm:spPr/>
      <dgm:t>
        <a:bodyPr/>
        <a:lstStyle/>
        <a:p>
          <a:pPr>
            <a:defRPr cap="all"/>
          </a:pPr>
          <a:r>
            <a:rPr lang="en-IN">
              <a:solidFill>
                <a:schemeClr val="tx1"/>
              </a:solidFill>
            </a:rPr>
            <a:t>Analysis: insights!</a:t>
          </a:r>
          <a:endParaRPr lang="en-US">
            <a:solidFill>
              <a:schemeClr val="tx1"/>
            </a:solidFill>
          </a:endParaRPr>
        </a:p>
      </dgm:t>
    </dgm:pt>
    <dgm:pt modelId="{6370A575-6F1E-41E6-B96D-79966CFD4226}" type="parTrans" cxnId="{924EAB29-1DFB-4258-BD6A-D9BF4066D597}">
      <dgm:prSet/>
      <dgm:spPr/>
      <dgm:t>
        <a:bodyPr/>
        <a:lstStyle/>
        <a:p>
          <a:endParaRPr lang="en-US"/>
        </a:p>
      </dgm:t>
    </dgm:pt>
    <dgm:pt modelId="{A0D6146A-A169-40E3-B4AE-FFA7F95B0528}" type="sibTrans" cxnId="{924EAB29-1DFB-4258-BD6A-D9BF4066D597}">
      <dgm:prSet/>
      <dgm:spPr/>
      <dgm:t>
        <a:bodyPr/>
        <a:lstStyle/>
        <a:p>
          <a:endParaRPr lang="en-US"/>
        </a:p>
      </dgm:t>
    </dgm:pt>
    <dgm:pt modelId="{DFA45E56-4518-43A2-B59E-B881FDD8EEE7}" type="pres">
      <dgm:prSet presAssocID="{AC0D7681-81B2-477D-A7E6-026F4967656B}" presName="root" presStyleCnt="0">
        <dgm:presLayoutVars>
          <dgm:dir/>
          <dgm:resizeHandles val="exact"/>
        </dgm:presLayoutVars>
      </dgm:prSet>
      <dgm:spPr/>
    </dgm:pt>
    <dgm:pt modelId="{9CC374FC-600D-4CDB-9ACC-B4E85E61F987}" type="pres">
      <dgm:prSet presAssocID="{D5394D46-3CAC-47E4-BFE3-D7A29068799C}" presName="compNode" presStyleCnt="0"/>
      <dgm:spPr/>
    </dgm:pt>
    <dgm:pt modelId="{F8152BED-D3BF-40C5-9E6C-BA5B51746B94}" type="pres">
      <dgm:prSet presAssocID="{D5394D46-3CAC-47E4-BFE3-D7A29068799C}" presName="iconBgRect" presStyleLbl="bgShp" presStyleIdx="0" presStyleCnt="5"/>
      <dgm:spPr>
        <a:solidFill>
          <a:schemeClr val="tx1"/>
        </a:solidFill>
      </dgm:spPr>
    </dgm:pt>
    <dgm:pt modelId="{F138B2EE-6810-4936-B2BD-57DA707C88DB}" type="pres">
      <dgm:prSet presAssocID="{D5394D46-3CAC-47E4-BFE3-D7A29068799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3AED9CD1-4676-4EA3-8D90-55853EAF8F39}" type="pres">
      <dgm:prSet presAssocID="{D5394D46-3CAC-47E4-BFE3-D7A29068799C}" presName="spaceRect" presStyleCnt="0"/>
      <dgm:spPr/>
    </dgm:pt>
    <dgm:pt modelId="{4FB13FE0-7730-41F7-B528-A4C1E36B0B32}" type="pres">
      <dgm:prSet presAssocID="{D5394D46-3CAC-47E4-BFE3-D7A29068799C}" presName="textRect" presStyleLbl="revTx" presStyleIdx="0" presStyleCnt="5">
        <dgm:presLayoutVars>
          <dgm:chMax val="1"/>
          <dgm:chPref val="1"/>
        </dgm:presLayoutVars>
      </dgm:prSet>
      <dgm:spPr/>
    </dgm:pt>
    <dgm:pt modelId="{0ADFF1DF-E0A9-4596-9953-A85845A07B00}" type="pres">
      <dgm:prSet presAssocID="{260534D9-66A9-42BD-9CD8-A083E7E1849C}" presName="sibTrans" presStyleCnt="0"/>
      <dgm:spPr/>
    </dgm:pt>
    <dgm:pt modelId="{50417477-5088-4B98-863F-D67B6566F119}" type="pres">
      <dgm:prSet presAssocID="{EBA65E6A-A060-46CD-85EF-6E29799C1C84}" presName="compNode" presStyleCnt="0"/>
      <dgm:spPr/>
    </dgm:pt>
    <dgm:pt modelId="{3ABBEE80-0EE1-4171-AC3B-52F2E2350624}" type="pres">
      <dgm:prSet presAssocID="{EBA65E6A-A060-46CD-85EF-6E29799C1C84}" presName="iconBgRect" presStyleLbl="bgShp" presStyleIdx="1" presStyleCnt="5"/>
      <dgm:spPr>
        <a:solidFill>
          <a:schemeClr val="tx1"/>
        </a:solidFill>
      </dgm:spPr>
    </dgm:pt>
    <dgm:pt modelId="{14DD40E7-68C2-409F-A540-F3F5A3B1DC5F}" type="pres">
      <dgm:prSet presAssocID="{EBA65E6A-A060-46CD-85EF-6E29799C1C8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7202A886-AA52-4697-98D6-309C175FD56C}" type="pres">
      <dgm:prSet presAssocID="{EBA65E6A-A060-46CD-85EF-6E29799C1C84}" presName="spaceRect" presStyleCnt="0"/>
      <dgm:spPr/>
    </dgm:pt>
    <dgm:pt modelId="{CDB0CC04-1273-400B-A9E5-71305B3AAB7C}" type="pres">
      <dgm:prSet presAssocID="{EBA65E6A-A060-46CD-85EF-6E29799C1C84}" presName="textRect" presStyleLbl="revTx" presStyleIdx="1" presStyleCnt="5">
        <dgm:presLayoutVars>
          <dgm:chMax val="1"/>
          <dgm:chPref val="1"/>
        </dgm:presLayoutVars>
      </dgm:prSet>
      <dgm:spPr/>
    </dgm:pt>
    <dgm:pt modelId="{41A8AE1C-CF2B-402B-94C6-139983E6A09F}" type="pres">
      <dgm:prSet presAssocID="{759D203B-BEE9-4FC9-9DE3-CC7C9721ED1F}" presName="sibTrans" presStyleCnt="0"/>
      <dgm:spPr/>
    </dgm:pt>
    <dgm:pt modelId="{7B26CA31-F2E4-4C32-A07F-1951DC9E109E}" type="pres">
      <dgm:prSet presAssocID="{40815E02-E96B-4720-86C3-AEFA0C19F585}" presName="compNode" presStyleCnt="0"/>
      <dgm:spPr/>
    </dgm:pt>
    <dgm:pt modelId="{09E57F34-67CB-4A9D-8CA6-3625FA5C28ED}" type="pres">
      <dgm:prSet presAssocID="{40815E02-E96B-4720-86C3-AEFA0C19F585}" presName="iconBgRect" presStyleLbl="bgShp" presStyleIdx="2" presStyleCnt="5"/>
      <dgm:spPr>
        <a:solidFill>
          <a:schemeClr val="tx1"/>
        </a:solidFill>
      </dgm:spPr>
    </dgm:pt>
    <dgm:pt modelId="{4977DC68-0380-405B-95B0-3B9BE22A3879}" type="pres">
      <dgm:prSet presAssocID="{40815E02-E96B-4720-86C3-AEFA0C19F58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308077C-4AAD-47FD-9D14-B0B199A6AF4E}" type="pres">
      <dgm:prSet presAssocID="{40815E02-E96B-4720-86C3-AEFA0C19F585}" presName="spaceRect" presStyleCnt="0"/>
      <dgm:spPr/>
    </dgm:pt>
    <dgm:pt modelId="{25ABA5FF-4A4D-44D4-B560-2156CD844DFC}" type="pres">
      <dgm:prSet presAssocID="{40815E02-E96B-4720-86C3-AEFA0C19F585}" presName="textRect" presStyleLbl="revTx" presStyleIdx="2" presStyleCnt="5">
        <dgm:presLayoutVars>
          <dgm:chMax val="1"/>
          <dgm:chPref val="1"/>
        </dgm:presLayoutVars>
      </dgm:prSet>
      <dgm:spPr/>
    </dgm:pt>
    <dgm:pt modelId="{44C6443E-A88C-4DD3-B768-194F8401CF13}" type="pres">
      <dgm:prSet presAssocID="{8B2789CD-0997-43AB-9B0E-ADFC57807748}" presName="sibTrans" presStyleCnt="0"/>
      <dgm:spPr/>
    </dgm:pt>
    <dgm:pt modelId="{8767BB21-33A2-4F96-870D-D8161BEC75E3}" type="pres">
      <dgm:prSet presAssocID="{18488441-DD9D-466B-9A15-B70D49FB49A6}" presName="compNode" presStyleCnt="0"/>
      <dgm:spPr/>
    </dgm:pt>
    <dgm:pt modelId="{14DBA2DC-0460-41B8-AE56-7EFCE67E9AF6}" type="pres">
      <dgm:prSet presAssocID="{18488441-DD9D-466B-9A15-B70D49FB49A6}" presName="iconBgRect" presStyleLbl="bgShp" presStyleIdx="3" presStyleCnt="5"/>
      <dgm:spPr>
        <a:solidFill>
          <a:schemeClr val="tx1"/>
        </a:solidFill>
      </dgm:spPr>
    </dgm:pt>
    <dgm:pt modelId="{EF3631B2-9EB6-47D7-B9E2-8F2E6400B406}" type="pres">
      <dgm:prSet presAssocID="{18488441-DD9D-466B-9A15-B70D49FB49A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ximize"/>
        </a:ext>
      </dgm:extLst>
    </dgm:pt>
    <dgm:pt modelId="{9550010A-136B-4155-946C-0B3CA3A00613}" type="pres">
      <dgm:prSet presAssocID="{18488441-DD9D-466B-9A15-B70D49FB49A6}" presName="spaceRect" presStyleCnt="0"/>
      <dgm:spPr/>
    </dgm:pt>
    <dgm:pt modelId="{A7BD68C3-303A-4E8B-8BD1-FFCDE9A815E4}" type="pres">
      <dgm:prSet presAssocID="{18488441-DD9D-466B-9A15-B70D49FB49A6}" presName="textRect" presStyleLbl="revTx" presStyleIdx="3" presStyleCnt="5">
        <dgm:presLayoutVars>
          <dgm:chMax val="1"/>
          <dgm:chPref val="1"/>
        </dgm:presLayoutVars>
      </dgm:prSet>
      <dgm:spPr/>
    </dgm:pt>
    <dgm:pt modelId="{A5BDAC76-85CB-44EA-BF70-7C9A784A4185}" type="pres">
      <dgm:prSet presAssocID="{F72541B8-103D-41DF-89CA-D04C69633C39}" presName="sibTrans" presStyleCnt="0"/>
      <dgm:spPr/>
    </dgm:pt>
    <dgm:pt modelId="{81EF7666-0A1C-47A6-9958-79A23A763C01}" type="pres">
      <dgm:prSet presAssocID="{99F70071-6FC5-4BCC-A40C-8C81E3AB2E1F}" presName="compNode" presStyleCnt="0"/>
      <dgm:spPr/>
    </dgm:pt>
    <dgm:pt modelId="{AB9AC65B-F20A-4DD9-9846-CD477EE18802}" type="pres">
      <dgm:prSet presAssocID="{99F70071-6FC5-4BCC-A40C-8C81E3AB2E1F}" presName="iconBgRect" presStyleLbl="bgShp" presStyleIdx="4" presStyleCnt="5"/>
      <dgm:spPr>
        <a:solidFill>
          <a:schemeClr val="tx1"/>
        </a:solidFill>
      </dgm:spPr>
    </dgm:pt>
    <dgm:pt modelId="{991BFF66-9F06-4EFF-91F3-DEE38DA85E2E}" type="pres">
      <dgm:prSet presAssocID="{99F70071-6FC5-4BCC-A40C-8C81E3AB2E1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ze"/>
        </a:ext>
      </dgm:extLst>
    </dgm:pt>
    <dgm:pt modelId="{F19BB19A-42C4-475D-86A2-B9DD650B9481}" type="pres">
      <dgm:prSet presAssocID="{99F70071-6FC5-4BCC-A40C-8C81E3AB2E1F}" presName="spaceRect" presStyleCnt="0"/>
      <dgm:spPr/>
    </dgm:pt>
    <dgm:pt modelId="{7A94DAE7-A147-4225-8F71-A066BC77A32C}" type="pres">
      <dgm:prSet presAssocID="{99F70071-6FC5-4BCC-A40C-8C81E3AB2E1F}" presName="textRect" presStyleLbl="revTx" presStyleIdx="4" presStyleCnt="5">
        <dgm:presLayoutVars>
          <dgm:chMax val="1"/>
          <dgm:chPref val="1"/>
        </dgm:presLayoutVars>
      </dgm:prSet>
      <dgm:spPr/>
    </dgm:pt>
  </dgm:ptLst>
  <dgm:cxnLst>
    <dgm:cxn modelId="{41B51A06-4FE3-494B-A9D5-9ED4F08BF03F}" srcId="{AC0D7681-81B2-477D-A7E6-026F4967656B}" destId="{D5394D46-3CAC-47E4-BFE3-D7A29068799C}" srcOrd="0" destOrd="0" parTransId="{422BCB70-97A8-4161-A1A7-7933DA258DDD}" sibTransId="{260534D9-66A9-42BD-9CD8-A083E7E1849C}"/>
    <dgm:cxn modelId="{04E6341F-A72B-45E0-91E9-18CE409A7051}" type="presOf" srcId="{99F70071-6FC5-4BCC-A40C-8C81E3AB2E1F}" destId="{7A94DAE7-A147-4225-8F71-A066BC77A32C}" srcOrd="0" destOrd="0" presId="urn:microsoft.com/office/officeart/2018/5/layout/IconCircleLabelList"/>
    <dgm:cxn modelId="{55CEEB28-A70B-43FA-AD38-C54D43B53485}" srcId="{AC0D7681-81B2-477D-A7E6-026F4967656B}" destId="{EBA65E6A-A060-46CD-85EF-6E29799C1C84}" srcOrd="1" destOrd="0" parTransId="{33392B19-E4FB-4CBE-9B5E-8F8444E6164C}" sibTransId="{759D203B-BEE9-4FC9-9DE3-CC7C9721ED1F}"/>
    <dgm:cxn modelId="{924EAB29-1DFB-4258-BD6A-D9BF4066D597}" srcId="{AC0D7681-81B2-477D-A7E6-026F4967656B}" destId="{99F70071-6FC5-4BCC-A40C-8C81E3AB2E1F}" srcOrd="4" destOrd="0" parTransId="{6370A575-6F1E-41E6-B96D-79966CFD4226}" sibTransId="{A0D6146A-A169-40E3-B4AE-FFA7F95B0528}"/>
    <dgm:cxn modelId="{8ADF0834-9689-43EC-A5AB-2B2188F7F725}" type="presOf" srcId="{40815E02-E96B-4720-86C3-AEFA0C19F585}" destId="{25ABA5FF-4A4D-44D4-B560-2156CD844DFC}" srcOrd="0" destOrd="0" presId="urn:microsoft.com/office/officeart/2018/5/layout/IconCircleLabelList"/>
    <dgm:cxn modelId="{1CD0E937-DC5B-4F25-96C3-A71A0C676649}" type="presOf" srcId="{18488441-DD9D-466B-9A15-B70D49FB49A6}" destId="{A7BD68C3-303A-4E8B-8BD1-FFCDE9A815E4}" srcOrd="0" destOrd="0" presId="urn:microsoft.com/office/officeart/2018/5/layout/IconCircleLabelList"/>
    <dgm:cxn modelId="{F8833F7B-441D-43F0-91CF-058743C2634E}" srcId="{AC0D7681-81B2-477D-A7E6-026F4967656B}" destId="{40815E02-E96B-4720-86C3-AEFA0C19F585}" srcOrd="2" destOrd="0" parTransId="{65576B3A-94FF-4D37-BB4F-B94BD14E655D}" sibTransId="{8B2789CD-0997-43AB-9B0E-ADFC57807748}"/>
    <dgm:cxn modelId="{BD488C83-BCDF-4D8B-B8B9-85A3C2954A00}" type="presOf" srcId="{AC0D7681-81B2-477D-A7E6-026F4967656B}" destId="{DFA45E56-4518-43A2-B59E-B881FDD8EEE7}" srcOrd="0" destOrd="0" presId="urn:microsoft.com/office/officeart/2018/5/layout/IconCircleLabelList"/>
    <dgm:cxn modelId="{F8180C8C-FCF7-4C10-BB89-E821738458EF}" srcId="{AC0D7681-81B2-477D-A7E6-026F4967656B}" destId="{18488441-DD9D-466B-9A15-B70D49FB49A6}" srcOrd="3" destOrd="0" parTransId="{5A8F92FF-9774-478D-8FF0-3FB575393D91}" sibTransId="{F72541B8-103D-41DF-89CA-D04C69633C39}"/>
    <dgm:cxn modelId="{DE0E93DB-E293-440B-8F8F-84C0948C78FB}" type="presOf" srcId="{EBA65E6A-A060-46CD-85EF-6E29799C1C84}" destId="{CDB0CC04-1273-400B-A9E5-71305B3AAB7C}" srcOrd="0" destOrd="0" presId="urn:microsoft.com/office/officeart/2018/5/layout/IconCircleLabelList"/>
    <dgm:cxn modelId="{0E743DE1-97DB-4B3E-A0BD-23D48F27E091}" type="presOf" srcId="{D5394D46-3CAC-47E4-BFE3-D7A29068799C}" destId="{4FB13FE0-7730-41F7-B528-A4C1E36B0B32}" srcOrd="0" destOrd="0" presId="urn:microsoft.com/office/officeart/2018/5/layout/IconCircleLabelList"/>
    <dgm:cxn modelId="{2A2671EE-0321-402D-9573-5C647CA48A3C}" type="presParOf" srcId="{DFA45E56-4518-43A2-B59E-B881FDD8EEE7}" destId="{9CC374FC-600D-4CDB-9ACC-B4E85E61F987}" srcOrd="0" destOrd="0" presId="urn:microsoft.com/office/officeart/2018/5/layout/IconCircleLabelList"/>
    <dgm:cxn modelId="{505EB60C-C2E4-4995-A4B5-5D74E6D977D4}" type="presParOf" srcId="{9CC374FC-600D-4CDB-9ACC-B4E85E61F987}" destId="{F8152BED-D3BF-40C5-9E6C-BA5B51746B94}" srcOrd="0" destOrd="0" presId="urn:microsoft.com/office/officeart/2018/5/layout/IconCircleLabelList"/>
    <dgm:cxn modelId="{CF6CEB56-F817-41D6-953F-B700C1D2A096}" type="presParOf" srcId="{9CC374FC-600D-4CDB-9ACC-B4E85E61F987}" destId="{F138B2EE-6810-4936-B2BD-57DA707C88DB}" srcOrd="1" destOrd="0" presId="urn:microsoft.com/office/officeart/2018/5/layout/IconCircleLabelList"/>
    <dgm:cxn modelId="{0C3DC181-550F-4479-9666-B01FC048CFCE}" type="presParOf" srcId="{9CC374FC-600D-4CDB-9ACC-B4E85E61F987}" destId="{3AED9CD1-4676-4EA3-8D90-55853EAF8F39}" srcOrd="2" destOrd="0" presId="urn:microsoft.com/office/officeart/2018/5/layout/IconCircleLabelList"/>
    <dgm:cxn modelId="{01993BD8-CD14-4FCD-B970-12A9F1D28464}" type="presParOf" srcId="{9CC374FC-600D-4CDB-9ACC-B4E85E61F987}" destId="{4FB13FE0-7730-41F7-B528-A4C1E36B0B32}" srcOrd="3" destOrd="0" presId="urn:microsoft.com/office/officeart/2018/5/layout/IconCircleLabelList"/>
    <dgm:cxn modelId="{AB1C17F8-0721-4443-865D-3EF3CDB9DC86}" type="presParOf" srcId="{DFA45E56-4518-43A2-B59E-B881FDD8EEE7}" destId="{0ADFF1DF-E0A9-4596-9953-A85845A07B00}" srcOrd="1" destOrd="0" presId="urn:microsoft.com/office/officeart/2018/5/layout/IconCircleLabelList"/>
    <dgm:cxn modelId="{5F0A38A8-6FB0-44D5-A156-7C9DCB22FAB4}" type="presParOf" srcId="{DFA45E56-4518-43A2-B59E-B881FDD8EEE7}" destId="{50417477-5088-4B98-863F-D67B6566F119}" srcOrd="2" destOrd="0" presId="urn:microsoft.com/office/officeart/2018/5/layout/IconCircleLabelList"/>
    <dgm:cxn modelId="{075D943E-28CD-4EC2-8A42-95CCD77B386E}" type="presParOf" srcId="{50417477-5088-4B98-863F-D67B6566F119}" destId="{3ABBEE80-0EE1-4171-AC3B-52F2E2350624}" srcOrd="0" destOrd="0" presId="urn:microsoft.com/office/officeart/2018/5/layout/IconCircleLabelList"/>
    <dgm:cxn modelId="{434CCEAF-CABB-4707-91E8-C66A9D8CB7CE}" type="presParOf" srcId="{50417477-5088-4B98-863F-D67B6566F119}" destId="{14DD40E7-68C2-409F-A540-F3F5A3B1DC5F}" srcOrd="1" destOrd="0" presId="urn:microsoft.com/office/officeart/2018/5/layout/IconCircleLabelList"/>
    <dgm:cxn modelId="{C02C068E-E7AD-417B-8F6D-CAE27D67ECA0}" type="presParOf" srcId="{50417477-5088-4B98-863F-D67B6566F119}" destId="{7202A886-AA52-4697-98D6-309C175FD56C}" srcOrd="2" destOrd="0" presId="urn:microsoft.com/office/officeart/2018/5/layout/IconCircleLabelList"/>
    <dgm:cxn modelId="{C7A830E7-71A2-43E0-AB0D-82301CDD7C6A}" type="presParOf" srcId="{50417477-5088-4B98-863F-D67B6566F119}" destId="{CDB0CC04-1273-400B-A9E5-71305B3AAB7C}" srcOrd="3" destOrd="0" presId="urn:microsoft.com/office/officeart/2018/5/layout/IconCircleLabelList"/>
    <dgm:cxn modelId="{8DF374F2-A7BE-451C-9BBB-F24BDB4636ED}" type="presParOf" srcId="{DFA45E56-4518-43A2-B59E-B881FDD8EEE7}" destId="{41A8AE1C-CF2B-402B-94C6-139983E6A09F}" srcOrd="3" destOrd="0" presId="urn:microsoft.com/office/officeart/2018/5/layout/IconCircleLabelList"/>
    <dgm:cxn modelId="{A07C1C75-0A58-4B59-815E-A4EA9CD97733}" type="presParOf" srcId="{DFA45E56-4518-43A2-B59E-B881FDD8EEE7}" destId="{7B26CA31-F2E4-4C32-A07F-1951DC9E109E}" srcOrd="4" destOrd="0" presId="urn:microsoft.com/office/officeart/2018/5/layout/IconCircleLabelList"/>
    <dgm:cxn modelId="{A3828A47-F23C-4C59-9BB1-7E577EF5C432}" type="presParOf" srcId="{7B26CA31-F2E4-4C32-A07F-1951DC9E109E}" destId="{09E57F34-67CB-4A9D-8CA6-3625FA5C28ED}" srcOrd="0" destOrd="0" presId="urn:microsoft.com/office/officeart/2018/5/layout/IconCircleLabelList"/>
    <dgm:cxn modelId="{40A37FE7-CFE3-45D2-8FC7-8CEF47CABA15}" type="presParOf" srcId="{7B26CA31-F2E4-4C32-A07F-1951DC9E109E}" destId="{4977DC68-0380-405B-95B0-3B9BE22A3879}" srcOrd="1" destOrd="0" presId="urn:microsoft.com/office/officeart/2018/5/layout/IconCircleLabelList"/>
    <dgm:cxn modelId="{748EBB7B-27B8-4FAC-B656-90313EF16253}" type="presParOf" srcId="{7B26CA31-F2E4-4C32-A07F-1951DC9E109E}" destId="{3308077C-4AAD-47FD-9D14-B0B199A6AF4E}" srcOrd="2" destOrd="0" presId="urn:microsoft.com/office/officeart/2018/5/layout/IconCircleLabelList"/>
    <dgm:cxn modelId="{F28AA2DA-F5A3-487A-A064-0446118D63D3}" type="presParOf" srcId="{7B26CA31-F2E4-4C32-A07F-1951DC9E109E}" destId="{25ABA5FF-4A4D-44D4-B560-2156CD844DFC}" srcOrd="3" destOrd="0" presId="urn:microsoft.com/office/officeart/2018/5/layout/IconCircleLabelList"/>
    <dgm:cxn modelId="{3807CF8B-439D-4ECB-BE61-AB1956F99346}" type="presParOf" srcId="{DFA45E56-4518-43A2-B59E-B881FDD8EEE7}" destId="{44C6443E-A88C-4DD3-B768-194F8401CF13}" srcOrd="5" destOrd="0" presId="urn:microsoft.com/office/officeart/2018/5/layout/IconCircleLabelList"/>
    <dgm:cxn modelId="{EE5CB462-CCB2-4ABE-8B05-F2E2C293764F}" type="presParOf" srcId="{DFA45E56-4518-43A2-B59E-B881FDD8EEE7}" destId="{8767BB21-33A2-4F96-870D-D8161BEC75E3}" srcOrd="6" destOrd="0" presId="urn:microsoft.com/office/officeart/2018/5/layout/IconCircleLabelList"/>
    <dgm:cxn modelId="{DFF50495-B76E-47EE-B88F-C476AC029819}" type="presParOf" srcId="{8767BB21-33A2-4F96-870D-D8161BEC75E3}" destId="{14DBA2DC-0460-41B8-AE56-7EFCE67E9AF6}" srcOrd="0" destOrd="0" presId="urn:microsoft.com/office/officeart/2018/5/layout/IconCircleLabelList"/>
    <dgm:cxn modelId="{A5A5ABCF-116A-46D8-A77D-F236C386E35D}" type="presParOf" srcId="{8767BB21-33A2-4F96-870D-D8161BEC75E3}" destId="{EF3631B2-9EB6-47D7-B9E2-8F2E6400B406}" srcOrd="1" destOrd="0" presId="urn:microsoft.com/office/officeart/2018/5/layout/IconCircleLabelList"/>
    <dgm:cxn modelId="{F585A4B6-A42C-46D6-AE1F-FB75422B9624}" type="presParOf" srcId="{8767BB21-33A2-4F96-870D-D8161BEC75E3}" destId="{9550010A-136B-4155-946C-0B3CA3A00613}" srcOrd="2" destOrd="0" presId="urn:microsoft.com/office/officeart/2018/5/layout/IconCircleLabelList"/>
    <dgm:cxn modelId="{B0EBB2B9-1D8A-4692-8DEA-22FC87DF4F5C}" type="presParOf" srcId="{8767BB21-33A2-4F96-870D-D8161BEC75E3}" destId="{A7BD68C3-303A-4E8B-8BD1-FFCDE9A815E4}" srcOrd="3" destOrd="0" presId="urn:microsoft.com/office/officeart/2018/5/layout/IconCircleLabelList"/>
    <dgm:cxn modelId="{D9A3ADAF-DA3F-44F1-8BFB-C9ACD427BE81}" type="presParOf" srcId="{DFA45E56-4518-43A2-B59E-B881FDD8EEE7}" destId="{A5BDAC76-85CB-44EA-BF70-7C9A784A4185}" srcOrd="7" destOrd="0" presId="urn:microsoft.com/office/officeart/2018/5/layout/IconCircleLabelList"/>
    <dgm:cxn modelId="{FFD6D1F4-A283-46A5-8973-4C78A0DE1D6E}" type="presParOf" srcId="{DFA45E56-4518-43A2-B59E-B881FDD8EEE7}" destId="{81EF7666-0A1C-47A6-9958-79A23A763C01}" srcOrd="8" destOrd="0" presId="urn:microsoft.com/office/officeart/2018/5/layout/IconCircleLabelList"/>
    <dgm:cxn modelId="{EB70F70B-866F-455D-A27F-7E72FC0523EB}" type="presParOf" srcId="{81EF7666-0A1C-47A6-9958-79A23A763C01}" destId="{AB9AC65B-F20A-4DD9-9846-CD477EE18802}" srcOrd="0" destOrd="0" presId="urn:microsoft.com/office/officeart/2018/5/layout/IconCircleLabelList"/>
    <dgm:cxn modelId="{5F639A80-5E05-42B9-BE49-71932D46D439}" type="presParOf" srcId="{81EF7666-0A1C-47A6-9958-79A23A763C01}" destId="{991BFF66-9F06-4EFF-91F3-DEE38DA85E2E}" srcOrd="1" destOrd="0" presId="urn:microsoft.com/office/officeart/2018/5/layout/IconCircleLabelList"/>
    <dgm:cxn modelId="{44ED1FE8-F4FA-432F-B04E-73055E51A349}" type="presParOf" srcId="{81EF7666-0A1C-47A6-9958-79A23A763C01}" destId="{F19BB19A-42C4-475D-86A2-B9DD650B9481}" srcOrd="2" destOrd="0" presId="urn:microsoft.com/office/officeart/2018/5/layout/IconCircleLabelList"/>
    <dgm:cxn modelId="{8951C2AF-26F4-47D8-BAE1-23D04E55F1E8}" type="presParOf" srcId="{81EF7666-0A1C-47A6-9958-79A23A763C01}" destId="{7A94DAE7-A147-4225-8F71-A066BC77A32C}"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D9F83B-06AD-4201-8E3E-393A1FCA119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B39AE0-E668-4E7E-9D8A-061DA3C91929}">
      <dgm:prSet/>
      <dgm:spPr/>
      <dgm:t>
        <a:bodyPr/>
        <a:lstStyle/>
        <a:p>
          <a:r>
            <a:rPr lang="en-IN" dirty="0"/>
            <a:t>Data Understanding</a:t>
          </a:r>
          <a:endParaRPr lang="en-US" dirty="0"/>
        </a:p>
      </dgm:t>
    </dgm:pt>
    <dgm:pt modelId="{5435023B-FB79-4A07-B259-105BC5E7AA67}" type="parTrans" cxnId="{2CE23567-EC23-48D7-B660-ED51A021E8CA}">
      <dgm:prSet/>
      <dgm:spPr/>
      <dgm:t>
        <a:bodyPr/>
        <a:lstStyle/>
        <a:p>
          <a:endParaRPr lang="en-US"/>
        </a:p>
      </dgm:t>
    </dgm:pt>
    <dgm:pt modelId="{699E1839-3818-4891-8CD1-A864A0EC6265}" type="sibTrans" cxnId="{2CE23567-EC23-48D7-B660-ED51A021E8CA}">
      <dgm:prSet/>
      <dgm:spPr/>
      <dgm:t>
        <a:bodyPr/>
        <a:lstStyle/>
        <a:p>
          <a:endParaRPr lang="en-US"/>
        </a:p>
      </dgm:t>
    </dgm:pt>
    <dgm:pt modelId="{EDB29D3D-6197-404F-B936-3029CEA693AD}">
      <dgm:prSet/>
      <dgm:spPr/>
      <dgm:t>
        <a:bodyPr/>
        <a:lstStyle/>
        <a:p>
          <a:r>
            <a:rPr lang="en-IN"/>
            <a:t>Data Cleaning</a:t>
          </a:r>
          <a:endParaRPr lang="en-US"/>
        </a:p>
      </dgm:t>
    </dgm:pt>
    <dgm:pt modelId="{7DB0B1ED-6B88-4652-A330-5EC535CA094A}" type="parTrans" cxnId="{C0E7500A-0546-4468-9634-775B7BA0EF71}">
      <dgm:prSet/>
      <dgm:spPr/>
      <dgm:t>
        <a:bodyPr/>
        <a:lstStyle/>
        <a:p>
          <a:endParaRPr lang="en-US"/>
        </a:p>
      </dgm:t>
    </dgm:pt>
    <dgm:pt modelId="{930C4A64-70A6-4BBA-902C-E3286AEEAA64}" type="sibTrans" cxnId="{C0E7500A-0546-4468-9634-775B7BA0EF71}">
      <dgm:prSet/>
      <dgm:spPr/>
      <dgm:t>
        <a:bodyPr/>
        <a:lstStyle/>
        <a:p>
          <a:endParaRPr lang="en-US"/>
        </a:p>
      </dgm:t>
    </dgm:pt>
    <dgm:pt modelId="{7DE912C9-FE0A-4905-A75A-6EB58CC409C6}">
      <dgm:prSet/>
      <dgm:spPr/>
      <dgm:t>
        <a:bodyPr/>
        <a:lstStyle/>
        <a:p>
          <a:r>
            <a:rPr lang="en-IN"/>
            <a:t>Data Modelling</a:t>
          </a:r>
          <a:endParaRPr lang="en-US"/>
        </a:p>
      </dgm:t>
    </dgm:pt>
    <dgm:pt modelId="{18DD4DC5-8C03-439B-BC02-C461BFA17E6B}" type="parTrans" cxnId="{7A9E5A98-117D-420A-87A5-7D76A673AFF6}">
      <dgm:prSet/>
      <dgm:spPr/>
      <dgm:t>
        <a:bodyPr/>
        <a:lstStyle/>
        <a:p>
          <a:endParaRPr lang="en-US"/>
        </a:p>
      </dgm:t>
    </dgm:pt>
    <dgm:pt modelId="{42F37655-9C73-41B3-BB06-A700ABEC9240}" type="sibTrans" cxnId="{7A9E5A98-117D-420A-87A5-7D76A673AFF6}">
      <dgm:prSet/>
      <dgm:spPr/>
      <dgm:t>
        <a:bodyPr/>
        <a:lstStyle/>
        <a:p>
          <a:endParaRPr lang="en-US"/>
        </a:p>
      </dgm:t>
    </dgm:pt>
    <dgm:pt modelId="{A5601CE0-A98D-43D3-81C9-61A34E8368BA}">
      <dgm:prSet/>
      <dgm:spPr/>
      <dgm:t>
        <a:bodyPr/>
        <a:lstStyle/>
        <a:p>
          <a:r>
            <a:rPr lang="en-IN"/>
            <a:t>Data Analysis</a:t>
          </a:r>
          <a:endParaRPr lang="en-US"/>
        </a:p>
      </dgm:t>
    </dgm:pt>
    <dgm:pt modelId="{DA2EE7F0-A1E7-4133-A68E-FBE8FAD67586}" type="parTrans" cxnId="{2AB01A59-A1E5-4BD0-AB3C-D7FAA2183DFC}">
      <dgm:prSet/>
      <dgm:spPr/>
      <dgm:t>
        <a:bodyPr/>
        <a:lstStyle/>
        <a:p>
          <a:endParaRPr lang="en-US"/>
        </a:p>
      </dgm:t>
    </dgm:pt>
    <dgm:pt modelId="{602A9670-888E-49DC-A164-DD1CABBBFD79}" type="sibTrans" cxnId="{2AB01A59-A1E5-4BD0-AB3C-D7FAA2183DFC}">
      <dgm:prSet/>
      <dgm:spPr/>
      <dgm:t>
        <a:bodyPr/>
        <a:lstStyle/>
        <a:p>
          <a:endParaRPr lang="en-US"/>
        </a:p>
      </dgm:t>
    </dgm:pt>
    <dgm:pt modelId="{4A82C24E-D785-4797-9BF8-9BF97B9D9257}">
      <dgm:prSet/>
      <dgm:spPr/>
      <dgm:t>
        <a:bodyPr/>
        <a:lstStyle/>
        <a:p>
          <a:r>
            <a:rPr lang="en-IN"/>
            <a:t>Uncover Insights</a:t>
          </a:r>
          <a:endParaRPr lang="en-US"/>
        </a:p>
      </dgm:t>
    </dgm:pt>
    <dgm:pt modelId="{CACDDF78-ED91-49BA-ACB3-7369A9A644DC}" type="parTrans" cxnId="{6C0791BB-30F3-438D-BF38-3E4430E5CD3B}">
      <dgm:prSet/>
      <dgm:spPr/>
      <dgm:t>
        <a:bodyPr/>
        <a:lstStyle/>
        <a:p>
          <a:endParaRPr lang="en-US"/>
        </a:p>
      </dgm:t>
    </dgm:pt>
    <dgm:pt modelId="{79A3366A-44E3-4E2D-B633-510BA5239952}" type="sibTrans" cxnId="{6C0791BB-30F3-438D-BF38-3E4430E5CD3B}">
      <dgm:prSet/>
      <dgm:spPr/>
      <dgm:t>
        <a:bodyPr/>
        <a:lstStyle/>
        <a:p>
          <a:endParaRPr lang="en-US"/>
        </a:p>
      </dgm:t>
    </dgm:pt>
    <dgm:pt modelId="{D47CB5C5-0104-43E8-A2E1-5FFFEB60CC55}" type="pres">
      <dgm:prSet presAssocID="{43D9F83B-06AD-4201-8E3E-393A1FCA119D}" presName="root" presStyleCnt="0">
        <dgm:presLayoutVars>
          <dgm:dir/>
          <dgm:resizeHandles val="exact"/>
        </dgm:presLayoutVars>
      </dgm:prSet>
      <dgm:spPr/>
    </dgm:pt>
    <dgm:pt modelId="{977FEBBD-D185-42B3-9FD2-F4FD810D9F9B}" type="pres">
      <dgm:prSet presAssocID="{7BB39AE0-E668-4E7E-9D8A-061DA3C91929}" presName="compNode" presStyleCnt="0"/>
      <dgm:spPr/>
    </dgm:pt>
    <dgm:pt modelId="{38EBECC0-9525-4CEF-B67C-7A6C48371AF4}" type="pres">
      <dgm:prSet presAssocID="{7BB39AE0-E668-4E7E-9D8A-061DA3C9192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ECE9EA08-C759-4116-8F56-7AFAF384C0ED}" type="pres">
      <dgm:prSet presAssocID="{7BB39AE0-E668-4E7E-9D8A-061DA3C91929}" presName="spaceRect" presStyleCnt="0"/>
      <dgm:spPr/>
    </dgm:pt>
    <dgm:pt modelId="{971A3829-CEE3-4224-A986-19C9005877E0}" type="pres">
      <dgm:prSet presAssocID="{7BB39AE0-E668-4E7E-9D8A-061DA3C91929}" presName="textRect" presStyleLbl="revTx" presStyleIdx="0" presStyleCnt="5">
        <dgm:presLayoutVars>
          <dgm:chMax val="1"/>
          <dgm:chPref val="1"/>
        </dgm:presLayoutVars>
      </dgm:prSet>
      <dgm:spPr/>
    </dgm:pt>
    <dgm:pt modelId="{0B6E9251-017C-47C7-BBEB-2183CB7AF471}" type="pres">
      <dgm:prSet presAssocID="{699E1839-3818-4891-8CD1-A864A0EC6265}" presName="sibTrans" presStyleCnt="0"/>
      <dgm:spPr/>
    </dgm:pt>
    <dgm:pt modelId="{79FDA338-2E09-41BE-8E17-113FE91A2D8D}" type="pres">
      <dgm:prSet presAssocID="{EDB29D3D-6197-404F-B936-3029CEA693AD}" presName="compNode" presStyleCnt="0"/>
      <dgm:spPr/>
    </dgm:pt>
    <dgm:pt modelId="{DDBF9FF3-5BDD-4B3B-8F9A-B9487841C46D}" type="pres">
      <dgm:prSet presAssocID="{EDB29D3D-6197-404F-B936-3029CEA693A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97D0F11C-E251-4229-944C-9201A60FE58C}" type="pres">
      <dgm:prSet presAssocID="{EDB29D3D-6197-404F-B936-3029CEA693AD}" presName="spaceRect" presStyleCnt="0"/>
      <dgm:spPr/>
    </dgm:pt>
    <dgm:pt modelId="{C6DE9432-FFB0-4D65-B026-80DE09081950}" type="pres">
      <dgm:prSet presAssocID="{EDB29D3D-6197-404F-B936-3029CEA693AD}" presName="textRect" presStyleLbl="revTx" presStyleIdx="1" presStyleCnt="5">
        <dgm:presLayoutVars>
          <dgm:chMax val="1"/>
          <dgm:chPref val="1"/>
        </dgm:presLayoutVars>
      </dgm:prSet>
      <dgm:spPr/>
    </dgm:pt>
    <dgm:pt modelId="{39BB4D26-FC96-4A4F-BC40-219E83D486D1}" type="pres">
      <dgm:prSet presAssocID="{930C4A64-70A6-4BBA-902C-E3286AEEAA64}" presName="sibTrans" presStyleCnt="0"/>
      <dgm:spPr/>
    </dgm:pt>
    <dgm:pt modelId="{F7914842-01E9-4EFC-A9D3-BB662099ADEE}" type="pres">
      <dgm:prSet presAssocID="{7DE912C9-FE0A-4905-A75A-6EB58CC409C6}" presName="compNode" presStyleCnt="0"/>
      <dgm:spPr/>
    </dgm:pt>
    <dgm:pt modelId="{45B47C2E-9CE1-4A99-9666-6E525D63714C}" type="pres">
      <dgm:prSet presAssocID="{7DE912C9-FE0A-4905-A75A-6EB58CC409C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5743ED3-1E21-4191-A2CD-ED589B70A17A}" type="pres">
      <dgm:prSet presAssocID="{7DE912C9-FE0A-4905-A75A-6EB58CC409C6}" presName="spaceRect" presStyleCnt="0"/>
      <dgm:spPr/>
    </dgm:pt>
    <dgm:pt modelId="{716E3383-4B2A-4060-BB2E-051FC22CB718}" type="pres">
      <dgm:prSet presAssocID="{7DE912C9-FE0A-4905-A75A-6EB58CC409C6}" presName="textRect" presStyleLbl="revTx" presStyleIdx="2" presStyleCnt="5">
        <dgm:presLayoutVars>
          <dgm:chMax val="1"/>
          <dgm:chPref val="1"/>
        </dgm:presLayoutVars>
      </dgm:prSet>
      <dgm:spPr/>
    </dgm:pt>
    <dgm:pt modelId="{54963B51-ADD6-492E-934E-388EB6AF5CEE}" type="pres">
      <dgm:prSet presAssocID="{42F37655-9C73-41B3-BB06-A700ABEC9240}" presName="sibTrans" presStyleCnt="0"/>
      <dgm:spPr/>
    </dgm:pt>
    <dgm:pt modelId="{81EE379D-82B5-44CB-837F-BC013BE96DD7}" type="pres">
      <dgm:prSet presAssocID="{A5601CE0-A98D-43D3-81C9-61A34E8368BA}" presName="compNode" presStyleCnt="0"/>
      <dgm:spPr/>
    </dgm:pt>
    <dgm:pt modelId="{39947386-8314-42CF-AE21-0E4E58855DF9}" type="pres">
      <dgm:prSet presAssocID="{A5601CE0-A98D-43D3-81C9-61A34E8368B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41E9003F-DCC9-496E-978C-C932F8FD786C}" type="pres">
      <dgm:prSet presAssocID="{A5601CE0-A98D-43D3-81C9-61A34E8368BA}" presName="spaceRect" presStyleCnt="0"/>
      <dgm:spPr/>
    </dgm:pt>
    <dgm:pt modelId="{81FF1262-8DDC-4627-8AE2-EFB210AC7C81}" type="pres">
      <dgm:prSet presAssocID="{A5601CE0-A98D-43D3-81C9-61A34E8368BA}" presName="textRect" presStyleLbl="revTx" presStyleIdx="3" presStyleCnt="5">
        <dgm:presLayoutVars>
          <dgm:chMax val="1"/>
          <dgm:chPref val="1"/>
        </dgm:presLayoutVars>
      </dgm:prSet>
      <dgm:spPr/>
    </dgm:pt>
    <dgm:pt modelId="{46BBD4FC-0B77-41FD-8FAF-248EF0CEB79D}" type="pres">
      <dgm:prSet presAssocID="{602A9670-888E-49DC-A164-DD1CABBBFD79}" presName="sibTrans" presStyleCnt="0"/>
      <dgm:spPr/>
    </dgm:pt>
    <dgm:pt modelId="{415F13EB-EB17-4AD3-BF35-A31587D37E43}" type="pres">
      <dgm:prSet presAssocID="{4A82C24E-D785-4797-9BF8-9BF97B9D9257}" presName="compNode" presStyleCnt="0"/>
      <dgm:spPr/>
    </dgm:pt>
    <dgm:pt modelId="{FFC1A76F-A17F-4443-BD0F-5333B42AB8B1}" type="pres">
      <dgm:prSet presAssocID="{4A82C24E-D785-4797-9BF8-9BF97B9D925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D0EC652A-231E-4B8D-BB31-65C9B6AFB2F1}" type="pres">
      <dgm:prSet presAssocID="{4A82C24E-D785-4797-9BF8-9BF97B9D9257}" presName="spaceRect" presStyleCnt="0"/>
      <dgm:spPr/>
    </dgm:pt>
    <dgm:pt modelId="{FD7A1F9C-B8AE-494C-B538-F4EF032571B7}" type="pres">
      <dgm:prSet presAssocID="{4A82C24E-D785-4797-9BF8-9BF97B9D9257}" presName="textRect" presStyleLbl="revTx" presStyleIdx="4" presStyleCnt="5">
        <dgm:presLayoutVars>
          <dgm:chMax val="1"/>
          <dgm:chPref val="1"/>
        </dgm:presLayoutVars>
      </dgm:prSet>
      <dgm:spPr/>
    </dgm:pt>
  </dgm:ptLst>
  <dgm:cxnLst>
    <dgm:cxn modelId="{C0E7500A-0546-4468-9634-775B7BA0EF71}" srcId="{43D9F83B-06AD-4201-8E3E-393A1FCA119D}" destId="{EDB29D3D-6197-404F-B936-3029CEA693AD}" srcOrd="1" destOrd="0" parTransId="{7DB0B1ED-6B88-4652-A330-5EC535CA094A}" sibTransId="{930C4A64-70A6-4BBA-902C-E3286AEEAA64}"/>
    <dgm:cxn modelId="{588FE23E-6B53-46C3-AB0D-0437D60A3B35}" type="presOf" srcId="{7DE912C9-FE0A-4905-A75A-6EB58CC409C6}" destId="{716E3383-4B2A-4060-BB2E-051FC22CB718}" srcOrd="0" destOrd="0" presId="urn:microsoft.com/office/officeart/2018/2/layout/IconLabelList"/>
    <dgm:cxn modelId="{2CE23567-EC23-48D7-B660-ED51A021E8CA}" srcId="{43D9F83B-06AD-4201-8E3E-393A1FCA119D}" destId="{7BB39AE0-E668-4E7E-9D8A-061DA3C91929}" srcOrd="0" destOrd="0" parTransId="{5435023B-FB79-4A07-B259-105BC5E7AA67}" sibTransId="{699E1839-3818-4891-8CD1-A864A0EC6265}"/>
    <dgm:cxn modelId="{2AB01A59-A1E5-4BD0-AB3C-D7FAA2183DFC}" srcId="{43D9F83B-06AD-4201-8E3E-393A1FCA119D}" destId="{A5601CE0-A98D-43D3-81C9-61A34E8368BA}" srcOrd="3" destOrd="0" parTransId="{DA2EE7F0-A1E7-4133-A68E-FBE8FAD67586}" sibTransId="{602A9670-888E-49DC-A164-DD1CABBBFD79}"/>
    <dgm:cxn modelId="{754E9494-E8E0-46E2-A2B0-EA188A03907B}" type="presOf" srcId="{7BB39AE0-E668-4E7E-9D8A-061DA3C91929}" destId="{971A3829-CEE3-4224-A986-19C9005877E0}" srcOrd="0" destOrd="0" presId="urn:microsoft.com/office/officeart/2018/2/layout/IconLabelList"/>
    <dgm:cxn modelId="{7A9E5A98-117D-420A-87A5-7D76A673AFF6}" srcId="{43D9F83B-06AD-4201-8E3E-393A1FCA119D}" destId="{7DE912C9-FE0A-4905-A75A-6EB58CC409C6}" srcOrd="2" destOrd="0" parTransId="{18DD4DC5-8C03-439B-BC02-C461BFA17E6B}" sibTransId="{42F37655-9C73-41B3-BB06-A700ABEC9240}"/>
    <dgm:cxn modelId="{2740819B-9EB4-4E42-ABE7-950DAA547B51}" type="presOf" srcId="{4A82C24E-D785-4797-9BF8-9BF97B9D9257}" destId="{FD7A1F9C-B8AE-494C-B538-F4EF032571B7}" srcOrd="0" destOrd="0" presId="urn:microsoft.com/office/officeart/2018/2/layout/IconLabelList"/>
    <dgm:cxn modelId="{9C86A9B8-61C2-418C-BD4F-E3CF8FD4F02D}" type="presOf" srcId="{EDB29D3D-6197-404F-B936-3029CEA693AD}" destId="{C6DE9432-FFB0-4D65-B026-80DE09081950}" srcOrd="0" destOrd="0" presId="urn:microsoft.com/office/officeart/2018/2/layout/IconLabelList"/>
    <dgm:cxn modelId="{6C0791BB-30F3-438D-BF38-3E4430E5CD3B}" srcId="{43D9F83B-06AD-4201-8E3E-393A1FCA119D}" destId="{4A82C24E-D785-4797-9BF8-9BF97B9D9257}" srcOrd="4" destOrd="0" parTransId="{CACDDF78-ED91-49BA-ACB3-7369A9A644DC}" sibTransId="{79A3366A-44E3-4E2D-B633-510BA5239952}"/>
    <dgm:cxn modelId="{B65191C5-0885-4E45-A61E-D39E7F588DEC}" type="presOf" srcId="{43D9F83B-06AD-4201-8E3E-393A1FCA119D}" destId="{D47CB5C5-0104-43E8-A2E1-5FFFEB60CC55}" srcOrd="0" destOrd="0" presId="urn:microsoft.com/office/officeart/2018/2/layout/IconLabelList"/>
    <dgm:cxn modelId="{96D676F2-6D3A-43FF-A5C3-01F503FFA2F4}" type="presOf" srcId="{A5601CE0-A98D-43D3-81C9-61A34E8368BA}" destId="{81FF1262-8DDC-4627-8AE2-EFB210AC7C81}" srcOrd="0" destOrd="0" presId="urn:microsoft.com/office/officeart/2018/2/layout/IconLabelList"/>
    <dgm:cxn modelId="{EF7CD56F-7142-4FC5-B9F4-575D9D3D4285}" type="presParOf" srcId="{D47CB5C5-0104-43E8-A2E1-5FFFEB60CC55}" destId="{977FEBBD-D185-42B3-9FD2-F4FD810D9F9B}" srcOrd="0" destOrd="0" presId="urn:microsoft.com/office/officeart/2018/2/layout/IconLabelList"/>
    <dgm:cxn modelId="{EDF6DE23-D303-4555-A064-F85940CCEFA4}" type="presParOf" srcId="{977FEBBD-D185-42B3-9FD2-F4FD810D9F9B}" destId="{38EBECC0-9525-4CEF-B67C-7A6C48371AF4}" srcOrd="0" destOrd="0" presId="urn:microsoft.com/office/officeart/2018/2/layout/IconLabelList"/>
    <dgm:cxn modelId="{1E71746B-4046-4054-99D6-CCB3F13893F2}" type="presParOf" srcId="{977FEBBD-D185-42B3-9FD2-F4FD810D9F9B}" destId="{ECE9EA08-C759-4116-8F56-7AFAF384C0ED}" srcOrd="1" destOrd="0" presId="urn:microsoft.com/office/officeart/2018/2/layout/IconLabelList"/>
    <dgm:cxn modelId="{2D6C906F-E538-40E4-BE4E-2CFF8BF332B8}" type="presParOf" srcId="{977FEBBD-D185-42B3-9FD2-F4FD810D9F9B}" destId="{971A3829-CEE3-4224-A986-19C9005877E0}" srcOrd="2" destOrd="0" presId="urn:microsoft.com/office/officeart/2018/2/layout/IconLabelList"/>
    <dgm:cxn modelId="{6C27E1AF-35A2-4142-A63D-434BB53596C1}" type="presParOf" srcId="{D47CB5C5-0104-43E8-A2E1-5FFFEB60CC55}" destId="{0B6E9251-017C-47C7-BBEB-2183CB7AF471}" srcOrd="1" destOrd="0" presId="urn:microsoft.com/office/officeart/2018/2/layout/IconLabelList"/>
    <dgm:cxn modelId="{24D14584-BC32-4DF4-83AF-91D0FDB7EB25}" type="presParOf" srcId="{D47CB5C5-0104-43E8-A2E1-5FFFEB60CC55}" destId="{79FDA338-2E09-41BE-8E17-113FE91A2D8D}" srcOrd="2" destOrd="0" presId="urn:microsoft.com/office/officeart/2018/2/layout/IconLabelList"/>
    <dgm:cxn modelId="{A030DF83-CEE4-4471-A751-804FEB034E83}" type="presParOf" srcId="{79FDA338-2E09-41BE-8E17-113FE91A2D8D}" destId="{DDBF9FF3-5BDD-4B3B-8F9A-B9487841C46D}" srcOrd="0" destOrd="0" presId="urn:microsoft.com/office/officeart/2018/2/layout/IconLabelList"/>
    <dgm:cxn modelId="{BE6EB73F-1F02-4484-98B3-D460017D5E85}" type="presParOf" srcId="{79FDA338-2E09-41BE-8E17-113FE91A2D8D}" destId="{97D0F11C-E251-4229-944C-9201A60FE58C}" srcOrd="1" destOrd="0" presId="urn:microsoft.com/office/officeart/2018/2/layout/IconLabelList"/>
    <dgm:cxn modelId="{C0DA67DB-039F-4EF8-A68B-FFD69B957392}" type="presParOf" srcId="{79FDA338-2E09-41BE-8E17-113FE91A2D8D}" destId="{C6DE9432-FFB0-4D65-B026-80DE09081950}" srcOrd="2" destOrd="0" presId="urn:microsoft.com/office/officeart/2018/2/layout/IconLabelList"/>
    <dgm:cxn modelId="{3E6F86DA-A015-4737-9F42-AA14A5A6B1C1}" type="presParOf" srcId="{D47CB5C5-0104-43E8-A2E1-5FFFEB60CC55}" destId="{39BB4D26-FC96-4A4F-BC40-219E83D486D1}" srcOrd="3" destOrd="0" presId="urn:microsoft.com/office/officeart/2018/2/layout/IconLabelList"/>
    <dgm:cxn modelId="{FD7B88AD-6EF0-40D7-9B35-93AFA45E4146}" type="presParOf" srcId="{D47CB5C5-0104-43E8-A2E1-5FFFEB60CC55}" destId="{F7914842-01E9-4EFC-A9D3-BB662099ADEE}" srcOrd="4" destOrd="0" presId="urn:microsoft.com/office/officeart/2018/2/layout/IconLabelList"/>
    <dgm:cxn modelId="{64C1B4AF-4F2D-46B8-8E92-035BB3BEDA89}" type="presParOf" srcId="{F7914842-01E9-4EFC-A9D3-BB662099ADEE}" destId="{45B47C2E-9CE1-4A99-9666-6E525D63714C}" srcOrd="0" destOrd="0" presId="urn:microsoft.com/office/officeart/2018/2/layout/IconLabelList"/>
    <dgm:cxn modelId="{DE07FE71-59C3-482B-9F85-F124AB73D71B}" type="presParOf" srcId="{F7914842-01E9-4EFC-A9D3-BB662099ADEE}" destId="{F5743ED3-1E21-4191-A2CD-ED589B70A17A}" srcOrd="1" destOrd="0" presId="urn:microsoft.com/office/officeart/2018/2/layout/IconLabelList"/>
    <dgm:cxn modelId="{CEB55680-206E-4032-B3FA-B06E563138C9}" type="presParOf" srcId="{F7914842-01E9-4EFC-A9D3-BB662099ADEE}" destId="{716E3383-4B2A-4060-BB2E-051FC22CB718}" srcOrd="2" destOrd="0" presId="urn:microsoft.com/office/officeart/2018/2/layout/IconLabelList"/>
    <dgm:cxn modelId="{6D1AA520-38DC-4B95-98A4-EB42B3DF3BAB}" type="presParOf" srcId="{D47CB5C5-0104-43E8-A2E1-5FFFEB60CC55}" destId="{54963B51-ADD6-492E-934E-388EB6AF5CEE}" srcOrd="5" destOrd="0" presId="urn:microsoft.com/office/officeart/2018/2/layout/IconLabelList"/>
    <dgm:cxn modelId="{2132524F-0926-41F7-BEBA-99BF04D88B31}" type="presParOf" srcId="{D47CB5C5-0104-43E8-A2E1-5FFFEB60CC55}" destId="{81EE379D-82B5-44CB-837F-BC013BE96DD7}" srcOrd="6" destOrd="0" presId="urn:microsoft.com/office/officeart/2018/2/layout/IconLabelList"/>
    <dgm:cxn modelId="{9E97C351-7ED1-4B34-B42A-336BCD4E66ED}" type="presParOf" srcId="{81EE379D-82B5-44CB-837F-BC013BE96DD7}" destId="{39947386-8314-42CF-AE21-0E4E58855DF9}" srcOrd="0" destOrd="0" presId="urn:microsoft.com/office/officeart/2018/2/layout/IconLabelList"/>
    <dgm:cxn modelId="{4571487B-A301-459F-95C9-1EE9AF58404C}" type="presParOf" srcId="{81EE379D-82B5-44CB-837F-BC013BE96DD7}" destId="{41E9003F-DCC9-496E-978C-C932F8FD786C}" srcOrd="1" destOrd="0" presId="urn:microsoft.com/office/officeart/2018/2/layout/IconLabelList"/>
    <dgm:cxn modelId="{A438E050-096A-4F04-91B3-AA2EEE08E583}" type="presParOf" srcId="{81EE379D-82B5-44CB-837F-BC013BE96DD7}" destId="{81FF1262-8DDC-4627-8AE2-EFB210AC7C81}" srcOrd="2" destOrd="0" presId="urn:microsoft.com/office/officeart/2018/2/layout/IconLabelList"/>
    <dgm:cxn modelId="{3065B32C-1E14-4854-AC1C-518E1F3C5A16}" type="presParOf" srcId="{D47CB5C5-0104-43E8-A2E1-5FFFEB60CC55}" destId="{46BBD4FC-0B77-41FD-8FAF-248EF0CEB79D}" srcOrd="7" destOrd="0" presId="urn:microsoft.com/office/officeart/2018/2/layout/IconLabelList"/>
    <dgm:cxn modelId="{98A45760-AEE4-4A58-BA24-333FD39B7B4A}" type="presParOf" srcId="{D47CB5C5-0104-43E8-A2E1-5FFFEB60CC55}" destId="{415F13EB-EB17-4AD3-BF35-A31587D37E43}" srcOrd="8" destOrd="0" presId="urn:microsoft.com/office/officeart/2018/2/layout/IconLabelList"/>
    <dgm:cxn modelId="{F2EFDED4-5FC4-4F8E-9B07-C7396A72760B}" type="presParOf" srcId="{415F13EB-EB17-4AD3-BF35-A31587D37E43}" destId="{FFC1A76F-A17F-4443-BD0F-5333B42AB8B1}" srcOrd="0" destOrd="0" presId="urn:microsoft.com/office/officeart/2018/2/layout/IconLabelList"/>
    <dgm:cxn modelId="{97F27EAD-6C96-4092-BE3E-899BF22B8A34}" type="presParOf" srcId="{415F13EB-EB17-4AD3-BF35-A31587D37E43}" destId="{D0EC652A-231E-4B8D-BB31-65C9B6AFB2F1}" srcOrd="1" destOrd="0" presId="urn:microsoft.com/office/officeart/2018/2/layout/IconLabelList"/>
    <dgm:cxn modelId="{22400E78-1BA2-45F9-A149-7C5A47A19B7A}" type="presParOf" srcId="{415F13EB-EB17-4AD3-BF35-A31587D37E43}" destId="{FD7A1F9C-B8AE-494C-B538-F4EF032571B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52BED-D3BF-40C5-9E6C-BA5B51746B94}">
      <dsp:nvSpPr>
        <dsp:cNvPr id="0" name=""/>
        <dsp:cNvSpPr/>
      </dsp:nvSpPr>
      <dsp:spPr>
        <a:xfrm>
          <a:off x="478800" y="1095669"/>
          <a:ext cx="1098000" cy="1098000"/>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F138B2EE-6810-4936-B2BD-57DA707C88DB}">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B13FE0-7730-41F7-B528-A4C1E36B0B32}">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dirty="0">
              <a:solidFill>
                <a:schemeClr val="tx1"/>
              </a:solidFill>
            </a:rPr>
            <a:t>Over 10000 posts per day!</a:t>
          </a:r>
          <a:endParaRPr lang="en-US" sz="1700" kern="1200" dirty="0">
            <a:solidFill>
              <a:schemeClr val="tx1"/>
            </a:solidFill>
          </a:endParaRPr>
        </a:p>
      </dsp:txBody>
      <dsp:txXfrm>
        <a:off x="127800" y="2535669"/>
        <a:ext cx="1800000" cy="720000"/>
      </dsp:txXfrm>
    </dsp:sp>
    <dsp:sp modelId="{3ABBEE80-0EE1-4171-AC3B-52F2E2350624}">
      <dsp:nvSpPr>
        <dsp:cNvPr id="0" name=""/>
        <dsp:cNvSpPr/>
      </dsp:nvSpPr>
      <dsp:spPr>
        <a:xfrm>
          <a:off x="2593800" y="1095669"/>
          <a:ext cx="1098000" cy="1098000"/>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14DD40E7-68C2-409F-A540-F3F5A3B1DC5F}">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B0CC04-1273-400B-A9E5-71305B3AAB7C}">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solidFill>
                <a:schemeClr val="tx1"/>
              </a:solidFill>
            </a:rPr>
            <a:t>36500000 pieces of content per year!</a:t>
          </a:r>
          <a:endParaRPr lang="en-US" sz="1700" kern="1200">
            <a:solidFill>
              <a:schemeClr val="tx1"/>
            </a:solidFill>
          </a:endParaRPr>
        </a:p>
      </dsp:txBody>
      <dsp:txXfrm>
        <a:off x="2242800" y="2535669"/>
        <a:ext cx="1800000" cy="720000"/>
      </dsp:txXfrm>
    </dsp:sp>
    <dsp:sp modelId="{09E57F34-67CB-4A9D-8CA6-3625FA5C28ED}">
      <dsp:nvSpPr>
        <dsp:cNvPr id="0" name=""/>
        <dsp:cNvSpPr/>
      </dsp:nvSpPr>
      <dsp:spPr>
        <a:xfrm>
          <a:off x="4708800" y="1095669"/>
          <a:ext cx="1098000" cy="1098000"/>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4977DC68-0380-405B-95B0-3B9BE22A3879}">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ABA5FF-4A4D-44D4-B560-2156CD844DFC}">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solidFill>
                <a:schemeClr val="tx1"/>
              </a:solidFill>
            </a:rPr>
            <a:t>Highly unstructured data</a:t>
          </a:r>
          <a:endParaRPr lang="en-US" sz="1700" kern="1200">
            <a:solidFill>
              <a:schemeClr val="tx1"/>
            </a:solidFill>
          </a:endParaRPr>
        </a:p>
      </dsp:txBody>
      <dsp:txXfrm>
        <a:off x="4357800" y="2535669"/>
        <a:ext cx="1800000" cy="720000"/>
      </dsp:txXfrm>
    </dsp:sp>
    <dsp:sp modelId="{14DBA2DC-0460-41B8-AE56-7EFCE67E9AF6}">
      <dsp:nvSpPr>
        <dsp:cNvPr id="0" name=""/>
        <dsp:cNvSpPr/>
      </dsp:nvSpPr>
      <dsp:spPr>
        <a:xfrm>
          <a:off x="6823800" y="1095669"/>
          <a:ext cx="1098000" cy="1098000"/>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EF3631B2-9EB6-47D7-B9E2-8F2E6400B406}">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BD68C3-303A-4E8B-8BD1-FFCDE9A815E4}">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solidFill>
                <a:schemeClr val="tx1"/>
              </a:solidFill>
            </a:rPr>
            <a:t>Capitalize on it</a:t>
          </a:r>
          <a:endParaRPr lang="en-US" sz="1700" kern="1200">
            <a:solidFill>
              <a:schemeClr val="tx1"/>
            </a:solidFill>
          </a:endParaRPr>
        </a:p>
      </dsp:txBody>
      <dsp:txXfrm>
        <a:off x="6472800" y="2535669"/>
        <a:ext cx="1800000" cy="720000"/>
      </dsp:txXfrm>
    </dsp:sp>
    <dsp:sp modelId="{AB9AC65B-F20A-4DD9-9846-CD477EE18802}">
      <dsp:nvSpPr>
        <dsp:cNvPr id="0" name=""/>
        <dsp:cNvSpPr/>
      </dsp:nvSpPr>
      <dsp:spPr>
        <a:xfrm>
          <a:off x="8938800" y="1095669"/>
          <a:ext cx="1098000" cy="1098000"/>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991BFF66-9F06-4EFF-91F3-DEE38DA85E2E}">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94DAE7-A147-4225-8F71-A066BC77A32C}">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kern="1200">
              <a:solidFill>
                <a:schemeClr val="tx1"/>
              </a:solidFill>
            </a:rPr>
            <a:t>Analysis: insights!</a:t>
          </a:r>
          <a:endParaRPr lang="en-US" sz="1700" kern="1200">
            <a:solidFill>
              <a:schemeClr val="tx1"/>
            </a:solidFill>
          </a:endParaRPr>
        </a:p>
      </dsp:txBody>
      <dsp:txXfrm>
        <a:off x="8587800" y="253566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BECC0-9525-4CEF-B67C-7A6C48371AF4}">
      <dsp:nvSpPr>
        <dsp:cNvPr id="0" name=""/>
        <dsp:cNvSpPr/>
      </dsp:nvSpPr>
      <dsp:spPr>
        <a:xfrm>
          <a:off x="622800" y="1275667"/>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1A3829-CEE3-4224-A986-19C9005877E0}">
      <dsp:nvSpPr>
        <dsp:cNvPr id="0" name=""/>
        <dsp:cNvSpPr/>
      </dsp:nvSpPr>
      <dsp:spPr>
        <a:xfrm>
          <a:off x="12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IN" sz="2300" kern="1200" dirty="0"/>
            <a:t>Data Understanding</a:t>
          </a:r>
          <a:endParaRPr lang="en-US" sz="2300" kern="1200" dirty="0"/>
        </a:p>
      </dsp:txBody>
      <dsp:txXfrm>
        <a:off x="127800" y="2355670"/>
        <a:ext cx="1800000" cy="720000"/>
      </dsp:txXfrm>
    </dsp:sp>
    <dsp:sp modelId="{DDBF9FF3-5BDD-4B3B-8F9A-B9487841C46D}">
      <dsp:nvSpPr>
        <dsp:cNvPr id="0" name=""/>
        <dsp:cNvSpPr/>
      </dsp:nvSpPr>
      <dsp:spPr>
        <a:xfrm>
          <a:off x="2737800" y="1275667"/>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DE9432-FFB0-4D65-B026-80DE09081950}">
      <dsp:nvSpPr>
        <dsp:cNvPr id="0" name=""/>
        <dsp:cNvSpPr/>
      </dsp:nvSpPr>
      <dsp:spPr>
        <a:xfrm>
          <a:off x="224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IN" sz="2300" kern="1200"/>
            <a:t>Data Cleaning</a:t>
          </a:r>
          <a:endParaRPr lang="en-US" sz="2300" kern="1200"/>
        </a:p>
      </dsp:txBody>
      <dsp:txXfrm>
        <a:off x="2242800" y="2355670"/>
        <a:ext cx="1800000" cy="720000"/>
      </dsp:txXfrm>
    </dsp:sp>
    <dsp:sp modelId="{45B47C2E-9CE1-4A99-9666-6E525D63714C}">
      <dsp:nvSpPr>
        <dsp:cNvPr id="0" name=""/>
        <dsp:cNvSpPr/>
      </dsp:nvSpPr>
      <dsp:spPr>
        <a:xfrm>
          <a:off x="4852800" y="1275667"/>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6E3383-4B2A-4060-BB2E-051FC22CB718}">
      <dsp:nvSpPr>
        <dsp:cNvPr id="0" name=""/>
        <dsp:cNvSpPr/>
      </dsp:nvSpPr>
      <dsp:spPr>
        <a:xfrm>
          <a:off x="435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IN" sz="2300" kern="1200"/>
            <a:t>Data Modelling</a:t>
          </a:r>
          <a:endParaRPr lang="en-US" sz="2300" kern="1200"/>
        </a:p>
      </dsp:txBody>
      <dsp:txXfrm>
        <a:off x="4357800" y="2355670"/>
        <a:ext cx="1800000" cy="720000"/>
      </dsp:txXfrm>
    </dsp:sp>
    <dsp:sp modelId="{39947386-8314-42CF-AE21-0E4E58855DF9}">
      <dsp:nvSpPr>
        <dsp:cNvPr id="0" name=""/>
        <dsp:cNvSpPr/>
      </dsp:nvSpPr>
      <dsp:spPr>
        <a:xfrm>
          <a:off x="6967800" y="1275667"/>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FF1262-8DDC-4627-8AE2-EFB210AC7C81}">
      <dsp:nvSpPr>
        <dsp:cNvPr id="0" name=""/>
        <dsp:cNvSpPr/>
      </dsp:nvSpPr>
      <dsp:spPr>
        <a:xfrm>
          <a:off x="6472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IN" sz="2300" kern="1200"/>
            <a:t>Data Analysis</a:t>
          </a:r>
          <a:endParaRPr lang="en-US" sz="2300" kern="1200"/>
        </a:p>
      </dsp:txBody>
      <dsp:txXfrm>
        <a:off x="6472800" y="2355670"/>
        <a:ext cx="1800000" cy="720000"/>
      </dsp:txXfrm>
    </dsp:sp>
    <dsp:sp modelId="{FFC1A76F-A17F-4443-BD0F-5333B42AB8B1}">
      <dsp:nvSpPr>
        <dsp:cNvPr id="0" name=""/>
        <dsp:cNvSpPr/>
      </dsp:nvSpPr>
      <dsp:spPr>
        <a:xfrm>
          <a:off x="9082800" y="127566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7A1F9C-B8AE-494C-B538-F4EF032571B7}">
      <dsp:nvSpPr>
        <dsp:cNvPr id="0" name=""/>
        <dsp:cNvSpPr/>
      </dsp:nvSpPr>
      <dsp:spPr>
        <a:xfrm>
          <a:off x="8587800" y="23556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IN" sz="2300" kern="1200"/>
            <a:t>Uncover Insights</a:t>
          </a:r>
          <a:endParaRPr lang="en-US" sz="2300" kern="1200"/>
        </a:p>
      </dsp:txBody>
      <dsp:txXfrm>
        <a:off x="8587800" y="23556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385AA-8CE4-4549-BB70-CB8217A5307F}" type="datetimeFigureOut">
              <a:rPr lang="en-IN" smtClean="0"/>
              <a:t>20-06-2022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8039F-F338-41AE-8233-ECB7C5B10503}" type="slidenum">
              <a:rPr lang="en-IN" smtClean="0"/>
              <a:t>‹#›</a:t>
            </a:fld>
            <a:endParaRPr lang="en-IN"/>
          </a:p>
        </p:txBody>
      </p:sp>
    </p:spTree>
    <p:extLst>
      <p:ext uri="{BB962C8B-B14F-4D97-AF65-F5344CB8AC3E}">
        <p14:creationId xmlns:p14="http://schemas.microsoft.com/office/powerpoint/2010/main" val="2600093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Good morning, everyone. My name is </a:t>
            </a:r>
            <a:r>
              <a:rPr lang="en-IN" dirty="0" err="1"/>
              <a:t>Pratikgiri</a:t>
            </a:r>
            <a:r>
              <a:rPr lang="en-IN" dirty="0"/>
              <a:t>. Today, I am going to share the process and insights obtained from our data analytics task for the Social Buzz.</a:t>
            </a:r>
          </a:p>
        </p:txBody>
      </p:sp>
      <p:sp>
        <p:nvSpPr>
          <p:cNvPr id="4" name="Slide Number Placeholder 3"/>
          <p:cNvSpPr>
            <a:spLocks noGrp="1"/>
          </p:cNvSpPr>
          <p:nvPr>
            <p:ph type="sldNum" sz="quarter" idx="5"/>
          </p:nvPr>
        </p:nvSpPr>
        <p:spPr/>
        <p:txBody>
          <a:bodyPr/>
          <a:lstStyle/>
          <a:p>
            <a:fld id="{E1C8039F-F338-41AE-8233-ECB7C5B10503}" type="slidenum">
              <a:rPr lang="en-IN" smtClean="0"/>
              <a:t>1</a:t>
            </a:fld>
            <a:endParaRPr lang="en-IN"/>
          </a:p>
        </p:txBody>
      </p:sp>
    </p:spTree>
    <p:extLst>
      <p:ext uri="{BB962C8B-B14F-4D97-AF65-F5344CB8AC3E}">
        <p14:creationId xmlns:p14="http://schemas.microsoft.com/office/powerpoint/2010/main" val="1173648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Concerning the size of data to tackle, photos and videos occupy more than 50% of the content types. Interestingly, content related to science and travel are mostly posted with photos and videos. </a:t>
            </a:r>
          </a:p>
        </p:txBody>
      </p:sp>
      <p:sp>
        <p:nvSpPr>
          <p:cNvPr id="4" name="Slide Number Placeholder 3"/>
          <p:cNvSpPr>
            <a:spLocks noGrp="1"/>
          </p:cNvSpPr>
          <p:nvPr>
            <p:ph type="sldNum" sz="quarter" idx="5"/>
          </p:nvPr>
        </p:nvSpPr>
        <p:spPr/>
        <p:txBody>
          <a:bodyPr/>
          <a:lstStyle/>
          <a:p>
            <a:fld id="{E1C8039F-F338-41AE-8233-ECB7C5B10503}" type="slidenum">
              <a:rPr lang="en-IN" smtClean="0"/>
              <a:t>10</a:t>
            </a:fld>
            <a:endParaRPr lang="en-IN"/>
          </a:p>
        </p:txBody>
      </p:sp>
    </p:spTree>
    <p:extLst>
      <p:ext uri="{BB962C8B-B14F-4D97-AF65-F5344CB8AC3E}">
        <p14:creationId xmlns:p14="http://schemas.microsoft.com/office/powerpoint/2010/main" val="520968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To conclude the presentation, I would say that the task has been performed successfully. Summarizing the insights, I would say that all-time favourite categories are animals ad science. However, the rise in the posts related to culture should not be ignored. Thank you for your kind attendance and patience. </a:t>
            </a:r>
          </a:p>
        </p:txBody>
      </p:sp>
      <p:sp>
        <p:nvSpPr>
          <p:cNvPr id="4" name="Slide Number Placeholder 3"/>
          <p:cNvSpPr>
            <a:spLocks noGrp="1"/>
          </p:cNvSpPr>
          <p:nvPr>
            <p:ph type="sldNum" sz="quarter" idx="5"/>
          </p:nvPr>
        </p:nvSpPr>
        <p:spPr/>
        <p:txBody>
          <a:bodyPr/>
          <a:lstStyle/>
          <a:p>
            <a:fld id="{E1C8039F-F338-41AE-8233-ECB7C5B10503}" type="slidenum">
              <a:rPr lang="en-IN" smtClean="0"/>
              <a:t>11</a:t>
            </a:fld>
            <a:endParaRPr lang="en-IN"/>
          </a:p>
        </p:txBody>
      </p:sp>
    </p:spTree>
    <p:extLst>
      <p:ext uri="{BB962C8B-B14F-4D97-AF65-F5344CB8AC3E}">
        <p14:creationId xmlns:p14="http://schemas.microsoft.com/office/powerpoint/2010/main" val="591391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agenda for today’s presentation is as shown here:</a:t>
            </a:r>
          </a:p>
          <a:p>
            <a:r>
              <a:rPr lang="en-IN" dirty="0"/>
              <a:t>First, we will understand the overview of the business problem that we are tackling and the client’s requirements.</a:t>
            </a:r>
          </a:p>
          <a:p>
            <a:r>
              <a:rPr lang="en-IN" dirty="0"/>
              <a:t>Then, we will look at the problem the data analytics team is focusing on.</a:t>
            </a:r>
          </a:p>
          <a:p>
            <a:r>
              <a:rPr lang="en-IN" dirty="0"/>
              <a:t>Next, I will introduce to the team members.</a:t>
            </a:r>
          </a:p>
          <a:p>
            <a:r>
              <a:rPr lang="en-IN" dirty="0"/>
              <a:t>After that, I will walk you through the process followed to complete the task.</a:t>
            </a:r>
          </a:p>
          <a:p>
            <a:r>
              <a:rPr lang="en-IN" dirty="0"/>
              <a:t>Then, I will present the insights with different visualizations.</a:t>
            </a:r>
          </a:p>
          <a:p>
            <a:r>
              <a:rPr lang="en-IN" dirty="0"/>
              <a:t>Finally, I will conclude the presentation with the summary of the task performed.</a:t>
            </a:r>
          </a:p>
        </p:txBody>
      </p:sp>
      <p:sp>
        <p:nvSpPr>
          <p:cNvPr id="4" name="Slide Number Placeholder 3"/>
          <p:cNvSpPr>
            <a:spLocks noGrp="1"/>
          </p:cNvSpPr>
          <p:nvPr>
            <p:ph type="sldNum" sz="quarter" idx="5"/>
          </p:nvPr>
        </p:nvSpPr>
        <p:spPr/>
        <p:txBody>
          <a:bodyPr/>
          <a:lstStyle/>
          <a:p>
            <a:fld id="{E1C8039F-F338-41AE-8233-ECB7C5B10503}" type="slidenum">
              <a:rPr lang="en-IN" smtClean="0"/>
              <a:t>2</a:t>
            </a:fld>
            <a:endParaRPr lang="en-IN"/>
          </a:p>
        </p:txBody>
      </p:sp>
    </p:spTree>
    <p:extLst>
      <p:ext uri="{BB962C8B-B14F-4D97-AF65-F5344CB8AC3E}">
        <p14:creationId xmlns:p14="http://schemas.microsoft.com/office/powerpoint/2010/main" val="54229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company has become a fast growing tech unicorn in recent years. To help them adapt quickly to global scale, we are here to assist the company to tackle this huge scale.</a:t>
            </a:r>
          </a:p>
          <a:p>
            <a:r>
              <a:rPr lang="en-IN" dirty="0"/>
              <a:t>This needs several tasks. First is auditing Big Data Practices and providing feedback and solutions for the same. Next, our team will be guiding you for a launch of successful IPO. </a:t>
            </a:r>
          </a:p>
          <a:p>
            <a:r>
              <a:rPr lang="en-IN" dirty="0"/>
              <a:t>Finally, the task that our team has performed specifically. That is, analysis on your data to find insights and top 5 most popular content categories.</a:t>
            </a:r>
          </a:p>
        </p:txBody>
      </p:sp>
      <p:sp>
        <p:nvSpPr>
          <p:cNvPr id="4" name="Slide Number Placeholder 3"/>
          <p:cNvSpPr>
            <a:spLocks noGrp="1"/>
          </p:cNvSpPr>
          <p:nvPr>
            <p:ph type="sldNum" sz="quarter" idx="5"/>
          </p:nvPr>
        </p:nvSpPr>
        <p:spPr/>
        <p:txBody>
          <a:bodyPr/>
          <a:lstStyle/>
          <a:p>
            <a:fld id="{E1C8039F-F338-41AE-8233-ECB7C5B10503}" type="slidenum">
              <a:rPr lang="en-IN" smtClean="0"/>
              <a:t>3</a:t>
            </a:fld>
            <a:endParaRPr lang="en-IN"/>
          </a:p>
        </p:txBody>
      </p:sp>
    </p:spTree>
    <p:extLst>
      <p:ext uri="{BB962C8B-B14F-4D97-AF65-F5344CB8AC3E}">
        <p14:creationId xmlns:p14="http://schemas.microsoft.com/office/powerpoint/2010/main" val="312339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is the specific problem that our data analytics team has worked on. As ,mentioned earlier, the company is dealing with over 10000 posts per day, in turn, 36500000 pieces of content in a year. This data is not only huge but also highly unstructured. Indeed, it is quite a complex task to deal with; however, data is the master key of the business. Getting useful insights from the huge content is the key to capitalize. We are here to offer our expertise to dig into the data and find useful information for the company.</a:t>
            </a:r>
          </a:p>
        </p:txBody>
      </p:sp>
      <p:sp>
        <p:nvSpPr>
          <p:cNvPr id="4" name="Slide Number Placeholder 3"/>
          <p:cNvSpPr>
            <a:spLocks noGrp="1"/>
          </p:cNvSpPr>
          <p:nvPr>
            <p:ph type="sldNum" sz="quarter" idx="5"/>
          </p:nvPr>
        </p:nvSpPr>
        <p:spPr/>
        <p:txBody>
          <a:bodyPr/>
          <a:lstStyle/>
          <a:p>
            <a:fld id="{E1C8039F-F338-41AE-8233-ECB7C5B10503}" type="slidenum">
              <a:rPr lang="en-IN" smtClean="0"/>
              <a:t>4</a:t>
            </a:fld>
            <a:endParaRPr lang="en-IN"/>
          </a:p>
        </p:txBody>
      </p:sp>
    </p:spTree>
    <p:extLst>
      <p:ext uri="{BB962C8B-B14F-4D97-AF65-F5344CB8AC3E}">
        <p14:creationId xmlns:p14="http://schemas.microsoft.com/office/powerpoint/2010/main" val="4009075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When I say ‘our expertise’, I mean it owing to the experienced experts of our data analytics tram at Accenture. For this specific task, we are a team of 3 members. Andrew Fleming is Chief Technology Architect who is offering his expertise to ensure high quality insights and suggest a solid data strategy.  Marcus </a:t>
            </a:r>
            <a:r>
              <a:rPr lang="en-IN" dirty="0" err="1"/>
              <a:t>Rompton</a:t>
            </a:r>
            <a:r>
              <a:rPr lang="en-IN" dirty="0"/>
              <a:t> is Senior Principal and he is expert in media and content industry. He manages the data analysis and results of our tasks. I am the data analyst and responsible for performing hands-on data analysis to translate business requirements into useful insights.</a:t>
            </a:r>
          </a:p>
        </p:txBody>
      </p:sp>
      <p:sp>
        <p:nvSpPr>
          <p:cNvPr id="4" name="Slide Number Placeholder 3"/>
          <p:cNvSpPr>
            <a:spLocks noGrp="1"/>
          </p:cNvSpPr>
          <p:nvPr>
            <p:ph type="sldNum" sz="quarter" idx="5"/>
          </p:nvPr>
        </p:nvSpPr>
        <p:spPr/>
        <p:txBody>
          <a:bodyPr/>
          <a:lstStyle/>
          <a:p>
            <a:fld id="{E1C8039F-F338-41AE-8233-ECB7C5B10503}" type="slidenum">
              <a:rPr lang="en-IN" smtClean="0"/>
              <a:t>5</a:t>
            </a:fld>
            <a:endParaRPr lang="en-IN"/>
          </a:p>
        </p:txBody>
      </p:sp>
    </p:spTree>
    <p:extLst>
      <p:ext uri="{BB962C8B-B14F-4D97-AF65-F5344CB8AC3E}">
        <p14:creationId xmlns:p14="http://schemas.microsoft.com/office/powerpoint/2010/main" val="149588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process we have followed for the assigned task as shown. First, we understood the overview of the business and narrowed down the requirements. Based on the needs, we accessed the data and got information about all the fields present in the data. From that, we cleaned the data to remove unnecessary fields, erroneous and missing data. These two tasks of cleaning and modelling were performed in MySQL. Then we modelled the cleaned data with the fields required for our data analysis job. Upon having the right dataset, we performed data analysis tasks to produce meaningful visualizations so that we can uncover insights to solve the business problem. </a:t>
            </a:r>
          </a:p>
        </p:txBody>
      </p:sp>
      <p:sp>
        <p:nvSpPr>
          <p:cNvPr id="4" name="Slide Number Placeholder 3"/>
          <p:cNvSpPr>
            <a:spLocks noGrp="1"/>
          </p:cNvSpPr>
          <p:nvPr>
            <p:ph type="sldNum" sz="quarter" idx="5"/>
          </p:nvPr>
        </p:nvSpPr>
        <p:spPr/>
        <p:txBody>
          <a:bodyPr/>
          <a:lstStyle/>
          <a:p>
            <a:fld id="{E1C8039F-F338-41AE-8233-ECB7C5B10503}" type="slidenum">
              <a:rPr lang="en-IN" smtClean="0"/>
              <a:t>6</a:t>
            </a:fld>
            <a:endParaRPr lang="en-IN"/>
          </a:p>
        </p:txBody>
      </p:sp>
    </p:spTree>
    <p:extLst>
      <p:ext uri="{BB962C8B-B14F-4D97-AF65-F5344CB8AC3E}">
        <p14:creationId xmlns:p14="http://schemas.microsoft.com/office/powerpoint/2010/main" val="59307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 have created all the visualizations using Power BI dashboard so that it can be more understandable and interactive for the future use with dynamic visualizations. It can be seen that there are total 16 categories of the content listed on the left pane. It includes animals, science, technology and many more. In the sample dataset of years 2020 and 2021, all time analysis says that there were total 973645 posts in the given timeline. Among all the posts, the top 5 categories are animals, science, healthy eating, technology and food. Talking about the type of content posted, photos and videos occupy the most share compared to GIFs and audios. This visualization is important as it is related to the size of the content posted. Talking about the reactions, the top 5 categories have mostly positive reactions, that is over 84%. It depicts that these top 5 categories are not only the posts with most reactions but also with positive feedback meaning that users love the posts related to these categories. </a:t>
            </a:r>
          </a:p>
        </p:txBody>
      </p:sp>
      <p:sp>
        <p:nvSpPr>
          <p:cNvPr id="4" name="Slide Number Placeholder 3"/>
          <p:cNvSpPr>
            <a:spLocks noGrp="1"/>
          </p:cNvSpPr>
          <p:nvPr>
            <p:ph type="sldNum" sz="quarter" idx="5"/>
          </p:nvPr>
        </p:nvSpPr>
        <p:spPr/>
        <p:txBody>
          <a:bodyPr/>
          <a:lstStyle/>
          <a:p>
            <a:fld id="{E1C8039F-F338-41AE-8233-ECB7C5B10503}" type="slidenum">
              <a:rPr lang="en-IN" smtClean="0"/>
              <a:t>7</a:t>
            </a:fld>
            <a:endParaRPr lang="en-IN"/>
          </a:p>
        </p:txBody>
      </p:sp>
    </p:spTree>
    <p:extLst>
      <p:ext uri="{BB962C8B-B14F-4D97-AF65-F5344CB8AC3E}">
        <p14:creationId xmlns:p14="http://schemas.microsoft.com/office/powerpoint/2010/main" val="1651744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let’s look into specifically the year 2020. The top 5 categories in 2020 were the same as that of all time. However, the difference in the content type is significant. GIFs and audios were far less in this year when compared to all time. Moreover, animals related posts were getting more negative reactions in this year. </a:t>
            </a:r>
          </a:p>
        </p:txBody>
      </p:sp>
      <p:sp>
        <p:nvSpPr>
          <p:cNvPr id="4" name="Slide Number Placeholder 3"/>
          <p:cNvSpPr>
            <a:spLocks noGrp="1"/>
          </p:cNvSpPr>
          <p:nvPr>
            <p:ph type="sldNum" sz="quarter" idx="5"/>
          </p:nvPr>
        </p:nvSpPr>
        <p:spPr/>
        <p:txBody>
          <a:bodyPr/>
          <a:lstStyle/>
          <a:p>
            <a:fld id="{E1C8039F-F338-41AE-8233-ECB7C5B10503}" type="slidenum">
              <a:rPr lang="en-IN" smtClean="0"/>
              <a:t>8</a:t>
            </a:fld>
            <a:endParaRPr lang="en-IN"/>
          </a:p>
        </p:txBody>
      </p:sp>
    </p:spTree>
    <p:extLst>
      <p:ext uri="{BB962C8B-B14F-4D97-AF65-F5344CB8AC3E}">
        <p14:creationId xmlns:p14="http://schemas.microsoft.com/office/powerpoint/2010/main" val="185563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coming to year 2021, the first significant difference is the top 5 categories. Compared to 2020 and all-time, the contents related to culture outnumbered the healthy eating related content in 2021. The culture has been the 4th most reacted content in 2021, whereas healthy eating related content is not present in the top 5 popular contents. This trend implies that there is a possibility that in coming time, culture related posts may increase. </a:t>
            </a:r>
          </a:p>
        </p:txBody>
      </p:sp>
      <p:sp>
        <p:nvSpPr>
          <p:cNvPr id="4" name="Slide Number Placeholder 3"/>
          <p:cNvSpPr>
            <a:spLocks noGrp="1"/>
          </p:cNvSpPr>
          <p:nvPr>
            <p:ph type="sldNum" sz="quarter" idx="5"/>
          </p:nvPr>
        </p:nvSpPr>
        <p:spPr/>
        <p:txBody>
          <a:bodyPr/>
          <a:lstStyle/>
          <a:p>
            <a:fld id="{E1C8039F-F338-41AE-8233-ECB7C5B10503}" type="slidenum">
              <a:rPr lang="en-IN" smtClean="0"/>
              <a:t>9</a:t>
            </a:fld>
            <a:endParaRPr lang="en-IN"/>
          </a:p>
        </p:txBody>
      </p:sp>
    </p:spTree>
    <p:extLst>
      <p:ext uri="{BB962C8B-B14F-4D97-AF65-F5344CB8AC3E}">
        <p14:creationId xmlns:p14="http://schemas.microsoft.com/office/powerpoint/2010/main" val="3460152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79F9-8ED3-CA60-F4B5-DC467B2ED4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7D6A03-7607-335D-8BA8-A40BCB0CED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EBC452D-FA24-BA62-4310-2E95651003DB}"/>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5" name="Footer Placeholder 4">
            <a:extLst>
              <a:ext uri="{FF2B5EF4-FFF2-40B4-BE49-F238E27FC236}">
                <a16:creationId xmlns:a16="http://schemas.microsoft.com/office/drawing/2014/main" id="{55357C84-C624-6E53-AD22-726074EDBE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C4AE4E-0BF9-F7CF-E89A-A0895293F457}"/>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3396153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7C29A-ADC5-4E83-EB7C-272AA3B4FD7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AD4BD92-E6FF-D818-2024-B2B85B2874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58DC15-7FC6-24B9-FAF4-CCCE938EFBBC}"/>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5" name="Footer Placeholder 4">
            <a:extLst>
              <a:ext uri="{FF2B5EF4-FFF2-40B4-BE49-F238E27FC236}">
                <a16:creationId xmlns:a16="http://schemas.microsoft.com/office/drawing/2014/main" id="{18DA10F2-D18F-134D-6707-15C3C51639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547BD6-01FF-887D-87A6-36B566C1125F}"/>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3387574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E345F9-3031-A1A7-C47C-862045656A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FBF6A2-153E-DA10-59ED-5E3F6A6B37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847C87-22F8-1B57-62F1-A7C41910D192}"/>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5" name="Footer Placeholder 4">
            <a:extLst>
              <a:ext uri="{FF2B5EF4-FFF2-40B4-BE49-F238E27FC236}">
                <a16:creationId xmlns:a16="http://schemas.microsoft.com/office/drawing/2014/main" id="{12BB490C-A6D1-21B0-BF6F-207483CE2E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BCFE982-FD12-8D38-8D61-DED8C1763E5D}"/>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1909157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D0C0-117C-44EB-F21E-8366C58D1A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3739BF6-AEB3-5106-7DD0-1BC2106CF6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1378A0-8A65-C7F6-1F3B-A9F645D9DFEB}"/>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5" name="Footer Placeholder 4">
            <a:extLst>
              <a:ext uri="{FF2B5EF4-FFF2-40B4-BE49-F238E27FC236}">
                <a16:creationId xmlns:a16="http://schemas.microsoft.com/office/drawing/2014/main" id="{FC46231A-975F-DBC8-4A62-BA6D8DEE45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1446E4-E4B6-2984-4D90-4AAD0247CE62}"/>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2740546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1C56-2DE4-F73B-339D-9470208CE9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006110-1BD3-3AB4-A9EB-46FC6C5DE7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A02EE5-7797-B9E7-75B8-E94F78CEC86A}"/>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5" name="Footer Placeholder 4">
            <a:extLst>
              <a:ext uri="{FF2B5EF4-FFF2-40B4-BE49-F238E27FC236}">
                <a16:creationId xmlns:a16="http://schemas.microsoft.com/office/drawing/2014/main" id="{D373883A-3443-F0F2-499A-EEEF48E3F0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1AD27CD-94F3-B02C-9E0D-3335677A9578}"/>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97147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0B0C4-B45E-DBC3-6D92-1AD7AE4AE3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ADB559-1D94-3D80-440C-464545CB7D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199A3D-7278-2A74-0CC1-E26367A83E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7748918-5A6C-F5C6-E5FB-FF96D6365106}"/>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6" name="Footer Placeholder 5">
            <a:extLst>
              <a:ext uri="{FF2B5EF4-FFF2-40B4-BE49-F238E27FC236}">
                <a16:creationId xmlns:a16="http://schemas.microsoft.com/office/drawing/2014/main" id="{6D664E49-941E-EA3F-A2A5-7563ABC490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6FF7BF-C773-4635-4123-A0CB56767281}"/>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2146383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E9287-427E-42EC-210A-6D49C61AB6C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36851C-B8DD-0806-AF9D-520859B370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81E61B-2894-4EE9-AF9C-2581DEECC0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0AEF2B8-E008-F7A9-5535-0943842A3B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3554BC-F250-5E23-D7CC-BB98BADF1C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CE9D17D-C862-ABE5-6249-995D41893E3A}"/>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8" name="Footer Placeholder 7">
            <a:extLst>
              <a:ext uri="{FF2B5EF4-FFF2-40B4-BE49-F238E27FC236}">
                <a16:creationId xmlns:a16="http://schemas.microsoft.com/office/drawing/2014/main" id="{73020990-0B93-6337-DBA6-35E892FE2EC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EE6FCC3-FBBA-7F1F-6D8C-627983447083}"/>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1204052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A4A9-FE97-5022-A8B8-EB5B1E306C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002013F-65A3-0746-3406-C931A0361EFE}"/>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4" name="Footer Placeholder 3">
            <a:extLst>
              <a:ext uri="{FF2B5EF4-FFF2-40B4-BE49-F238E27FC236}">
                <a16:creationId xmlns:a16="http://schemas.microsoft.com/office/drawing/2014/main" id="{99763919-64B5-C5AE-AE62-0B51321396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9CBCEEC-255C-036C-E351-5331D0E683FF}"/>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2936116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14EA62-11A8-581F-8C19-043F78701366}"/>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3" name="Footer Placeholder 2">
            <a:extLst>
              <a:ext uri="{FF2B5EF4-FFF2-40B4-BE49-F238E27FC236}">
                <a16:creationId xmlns:a16="http://schemas.microsoft.com/office/drawing/2014/main" id="{EFA1692E-30CD-B76C-549D-60FB4D01412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9237530-774C-CF88-EA3F-A6EFBB63A556}"/>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2686726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5A127-03C8-8538-1B03-C3152EA88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8D1531-3C51-537E-79E5-8632406CFD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0DA1364-AE07-9D03-46D2-6D7C139BA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650275-6AAF-8696-263A-AE064AD01352}"/>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6" name="Footer Placeholder 5">
            <a:extLst>
              <a:ext uri="{FF2B5EF4-FFF2-40B4-BE49-F238E27FC236}">
                <a16:creationId xmlns:a16="http://schemas.microsoft.com/office/drawing/2014/main" id="{3FEA0E1E-8F88-24EF-B908-429E409695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7F37FE-4091-DB62-2D87-E73DD06F07F4}"/>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920939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F9DE-39A1-6E1C-188C-6E3C6A407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39147E9-E301-EFD2-5193-8CE3276A02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B8F8C7-EA1B-6553-5236-0B56DF626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9B8993-8CA1-0EA8-F718-AD63A50D5089}"/>
              </a:ext>
            </a:extLst>
          </p:cNvPr>
          <p:cNvSpPr>
            <a:spLocks noGrp="1"/>
          </p:cNvSpPr>
          <p:nvPr>
            <p:ph type="dt" sz="half" idx="10"/>
          </p:nvPr>
        </p:nvSpPr>
        <p:spPr/>
        <p:txBody>
          <a:bodyPr/>
          <a:lstStyle/>
          <a:p>
            <a:fld id="{0192E74D-BE4A-47E7-A78B-48DAE2C457F0}" type="datetimeFigureOut">
              <a:rPr lang="en-IN" smtClean="0"/>
              <a:t>19-06-2022</a:t>
            </a:fld>
            <a:endParaRPr lang="en-IN"/>
          </a:p>
        </p:txBody>
      </p:sp>
      <p:sp>
        <p:nvSpPr>
          <p:cNvPr id="6" name="Footer Placeholder 5">
            <a:extLst>
              <a:ext uri="{FF2B5EF4-FFF2-40B4-BE49-F238E27FC236}">
                <a16:creationId xmlns:a16="http://schemas.microsoft.com/office/drawing/2014/main" id="{23CDB1DC-D30D-5E82-7DB9-D9E56A8037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E1B95F-86C6-DE3B-EFC0-C35BC5071904}"/>
              </a:ext>
            </a:extLst>
          </p:cNvPr>
          <p:cNvSpPr>
            <a:spLocks noGrp="1"/>
          </p:cNvSpPr>
          <p:nvPr>
            <p:ph type="sldNum" sz="quarter" idx="12"/>
          </p:nvPr>
        </p:nvSpPr>
        <p:spPr/>
        <p:txBody>
          <a:bodyPr/>
          <a:lstStyle/>
          <a:p>
            <a:fld id="{0D40266A-A7D6-4C16-A723-4B540C42D753}" type="slidenum">
              <a:rPr lang="en-IN" smtClean="0"/>
              <a:t>‹#›</a:t>
            </a:fld>
            <a:endParaRPr lang="en-IN"/>
          </a:p>
        </p:txBody>
      </p:sp>
    </p:spTree>
    <p:extLst>
      <p:ext uri="{BB962C8B-B14F-4D97-AF65-F5344CB8AC3E}">
        <p14:creationId xmlns:p14="http://schemas.microsoft.com/office/powerpoint/2010/main" val="3099303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72536F-DCAA-D47D-5B1D-35C413AB51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2FF266-BD71-05BD-44D7-CF33D5943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23BE0B-E80B-5DF3-0AA9-D08F15F0DC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92E74D-BE4A-47E7-A78B-48DAE2C457F0}" type="datetimeFigureOut">
              <a:rPr lang="en-IN" smtClean="0"/>
              <a:t>19-06-2022</a:t>
            </a:fld>
            <a:endParaRPr lang="en-IN"/>
          </a:p>
        </p:txBody>
      </p:sp>
      <p:sp>
        <p:nvSpPr>
          <p:cNvPr id="5" name="Footer Placeholder 4">
            <a:extLst>
              <a:ext uri="{FF2B5EF4-FFF2-40B4-BE49-F238E27FC236}">
                <a16:creationId xmlns:a16="http://schemas.microsoft.com/office/drawing/2014/main" id="{DA58D851-63AA-3EE1-CD17-AD01EF59D6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0BE8907-4DCD-6AE2-9735-C4CCAE6007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40266A-A7D6-4C16-A723-4B540C42D753}" type="slidenum">
              <a:rPr lang="en-IN" smtClean="0"/>
              <a:t>‹#›</a:t>
            </a:fld>
            <a:endParaRPr lang="en-IN"/>
          </a:p>
        </p:txBody>
      </p:sp>
    </p:spTree>
    <p:extLst>
      <p:ext uri="{BB962C8B-B14F-4D97-AF65-F5344CB8AC3E}">
        <p14:creationId xmlns:p14="http://schemas.microsoft.com/office/powerpoint/2010/main" val="2722462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2CBAD81A-A1D6-60E3-9973-E939BDA7510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9ECEEA-12FC-C5F3-5CE6-8FCEECE0686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IN" sz="5200">
                <a:solidFill>
                  <a:srgbClr val="FFFFFF"/>
                </a:solidFill>
              </a:rPr>
              <a:t>Data Analytics</a:t>
            </a:r>
          </a:p>
        </p:txBody>
      </p:sp>
      <p:sp>
        <p:nvSpPr>
          <p:cNvPr id="3" name="Subtitle 2">
            <a:extLst>
              <a:ext uri="{FF2B5EF4-FFF2-40B4-BE49-F238E27FC236}">
                <a16:creationId xmlns:a16="http://schemas.microsoft.com/office/drawing/2014/main" id="{E57D5A60-51D7-C27C-87E2-6522EA82D33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IN">
                <a:solidFill>
                  <a:srgbClr val="FFFFFF"/>
                </a:solidFill>
              </a:rPr>
              <a:t>Accenture Virtual Program</a:t>
            </a:r>
          </a:p>
        </p:txBody>
      </p:sp>
    </p:spTree>
    <p:extLst>
      <p:ext uri="{BB962C8B-B14F-4D97-AF65-F5344CB8AC3E}">
        <p14:creationId xmlns:p14="http://schemas.microsoft.com/office/powerpoint/2010/main" val="9553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750A1DBE-9285-80ED-7E75-1FB48E3C7DAC}"/>
              </a:ext>
            </a:extLst>
          </p:cNvPr>
          <p:cNvPicPr>
            <a:picLocks noChangeAspect="1"/>
          </p:cNvPicPr>
          <p:nvPr/>
        </p:nvPicPr>
        <p:blipFill rotWithShape="1">
          <a:blip r:embed="rId3">
            <a:alphaModFix amt="35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E27EC413-61D4-CD50-8AC7-B38234F45F83}"/>
              </a:ext>
            </a:extLst>
          </p:cNvPr>
          <p:cNvSpPr>
            <a:spLocks noGrp="1"/>
          </p:cNvSpPr>
          <p:nvPr>
            <p:ph type="title"/>
          </p:nvPr>
        </p:nvSpPr>
        <p:spPr>
          <a:xfrm>
            <a:off x="0" y="0"/>
            <a:ext cx="10515600" cy="1325563"/>
          </a:xfrm>
        </p:spPr>
        <p:txBody>
          <a:bodyPr>
            <a:normAutofit/>
          </a:bodyPr>
          <a:lstStyle/>
          <a:p>
            <a:r>
              <a:rPr lang="en-IN" dirty="0">
                <a:solidFill>
                  <a:srgbClr val="FFFFFF"/>
                </a:solidFill>
              </a:rPr>
              <a:t>Analysis &amp; Insights</a:t>
            </a:r>
          </a:p>
        </p:txBody>
      </p:sp>
      <p:pic>
        <p:nvPicPr>
          <p:cNvPr id="4" name="Picture 3" descr="Chart, bar chart&#10;&#10;Description automatically generated">
            <a:extLst>
              <a:ext uri="{FF2B5EF4-FFF2-40B4-BE49-F238E27FC236}">
                <a16:creationId xmlns:a16="http://schemas.microsoft.com/office/drawing/2014/main" id="{5A9C8C37-794E-DAC9-9999-5BC269C43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39" y="970844"/>
            <a:ext cx="10360284" cy="5887155"/>
          </a:xfrm>
          <a:prstGeom prst="rect">
            <a:avLst/>
          </a:prstGeom>
        </p:spPr>
      </p:pic>
    </p:spTree>
    <p:extLst>
      <p:ext uri="{BB962C8B-B14F-4D97-AF65-F5344CB8AC3E}">
        <p14:creationId xmlns:p14="http://schemas.microsoft.com/office/powerpoint/2010/main" val="427783084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4" descr="Writing an appointment on a paper agenda">
            <a:extLst>
              <a:ext uri="{FF2B5EF4-FFF2-40B4-BE49-F238E27FC236}">
                <a16:creationId xmlns:a16="http://schemas.microsoft.com/office/drawing/2014/main" id="{97F7EEFD-24ED-0E56-7FDD-E86753678DEE}"/>
              </a:ext>
            </a:extLst>
          </p:cNvPr>
          <p:cNvPicPr>
            <a:picLocks noChangeAspect="1"/>
          </p:cNvPicPr>
          <p:nvPr/>
        </p:nvPicPr>
        <p:blipFill rotWithShape="1">
          <a:blip r:embed="rId3">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9B20B72C-84B2-01E4-2DF2-DCC7AD9CDFBB}"/>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Summary</a:t>
            </a:r>
          </a:p>
        </p:txBody>
      </p:sp>
    </p:spTree>
    <p:extLst>
      <p:ext uri="{BB962C8B-B14F-4D97-AF65-F5344CB8AC3E}">
        <p14:creationId xmlns:p14="http://schemas.microsoft.com/office/powerpoint/2010/main" val="218711353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working on ideas">
            <a:extLst>
              <a:ext uri="{FF2B5EF4-FFF2-40B4-BE49-F238E27FC236}">
                <a16:creationId xmlns:a16="http://schemas.microsoft.com/office/drawing/2014/main" id="{DB9F1261-513C-D820-B94A-117FA95D9DE2}"/>
              </a:ext>
            </a:extLst>
          </p:cNvPr>
          <p:cNvPicPr>
            <a:picLocks noChangeAspect="1"/>
          </p:cNvPicPr>
          <p:nvPr/>
        </p:nvPicPr>
        <p:blipFill rotWithShape="1">
          <a:blip r:embed="rId3">
            <a:alphaModFix amt="35000"/>
          </a:blip>
          <a:srcRect t="7338" b="6784"/>
          <a:stretch/>
        </p:blipFill>
        <p:spPr>
          <a:xfrm>
            <a:off x="20" y="1"/>
            <a:ext cx="12191980" cy="6857999"/>
          </a:xfrm>
          <a:prstGeom prst="rect">
            <a:avLst/>
          </a:prstGeom>
        </p:spPr>
      </p:pic>
      <p:sp>
        <p:nvSpPr>
          <p:cNvPr id="2" name="Title 1">
            <a:extLst>
              <a:ext uri="{FF2B5EF4-FFF2-40B4-BE49-F238E27FC236}">
                <a16:creationId xmlns:a16="http://schemas.microsoft.com/office/drawing/2014/main" id="{87B9C585-3EAE-E48C-D337-0EA24F85BE95}"/>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Agenda</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9B71328-45C6-6507-C6DF-5E9EA8D98AB1}"/>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Project Recap</a:t>
            </a:r>
          </a:p>
          <a:p>
            <a:r>
              <a:rPr lang="en-IN" sz="2000">
                <a:solidFill>
                  <a:srgbClr val="FFFFFF"/>
                </a:solidFill>
              </a:rPr>
              <a:t>Problem</a:t>
            </a:r>
          </a:p>
          <a:p>
            <a:r>
              <a:rPr lang="en-IN" sz="2000">
                <a:solidFill>
                  <a:srgbClr val="FFFFFF"/>
                </a:solidFill>
              </a:rPr>
              <a:t>Team</a:t>
            </a:r>
          </a:p>
          <a:p>
            <a:r>
              <a:rPr lang="en-IN" sz="2000">
                <a:solidFill>
                  <a:srgbClr val="FFFFFF"/>
                </a:solidFill>
              </a:rPr>
              <a:t>Process</a:t>
            </a:r>
          </a:p>
          <a:p>
            <a:r>
              <a:rPr lang="en-IN" sz="2000">
                <a:solidFill>
                  <a:srgbClr val="FFFFFF"/>
                </a:solidFill>
              </a:rPr>
              <a:t>Insights</a:t>
            </a:r>
          </a:p>
          <a:p>
            <a:r>
              <a:rPr lang="en-IN" sz="2000">
                <a:solidFill>
                  <a:srgbClr val="FFFFFF"/>
                </a:solidFill>
              </a:rPr>
              <a:t>Summary</a:t>
            </a:r>
          </a:p>
        </p:txBody>
      </p:sp>
    </p:spTree>
    <p:extLst>
      <p:ext uri="{BB962C8B-B14F-4D97-AF65-F5344CB8AC3E}">
        <p14:creationId xmlns:p14="http://schemas.microsoft.com/office/powerpoint/2010/main" val="20334171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s in 3D">
            <a:extLst>
              <a:ext uri="{FF2B5EF4-FFF2-40B4-BE49-F238E27FC236}">
                <a16:creationId xmlns:a16="http://schemas.microsoft.com/office/drawing/2014/main" id="{04B2E18F-2DB8-7661-FC43-2E0697985539}"/>
              </a:ext>
            </a:extLst>
          </p:cNvPr>
          <p:cNvPicPr>
            <a:picLocks noChangeAspect="1"/>
          </p:cNvPicPr>
          <p:nvPr/>
        </p:nvPicPr>
        <p:blipFill rotWithShape="1">
          <a:blip r:embed="rId3">
            <a:alphaModFix amt="35000"/>
          </a:blip>
          <a:srcRect t="19995" b="7657"/>
          <a:stretch/>
        </p:blipFill>
        <p:spPr>
          <a:xfrm>
            <a:off x="20" y="1"/>
            <a:ext cx="12191980" cy="6857999"/>
          </a:xfrm>
          <a:prstGeom prst="rect">
            <a:avLst/>
          </a:prstGeom>
        </p:spPr>
      </p:pic>
      <p:sp>
        <p:nvSpPr>
          <p:cNvPr id="2" name="Title 1">
            <a:extLst>
              <a:ext uri="{FF2B5EF4-FFF2-40B4-BE49-F238E27FC236}">
                <a16:creationId xmlns:a16="http://schemas.microsoft.com/office/drawing/2014/main" id="{BA472A4D-445C-ADDA-E376-F60648CFA361}"/>
              </a:ext>
            </a:extLst>
          </p:cNvPr>
          <p:cNvSpPr>
            <a:spLocks noGrp="1"/>
          </p:cNvSpPr>
          <p:nvPr>
            <p:ph type="title"/>
          </p:nvPr>
        </p:nvSpPr>
        <p:spPr>
          <a:xfrm>
            <a:off x="838201" y="1065862"/>
            <a:ext cx="3313164" cy="4726276"/>
          </a:xfrm>
        </p:spPr>
        <p:txBody>
          <a:bodyPr>
            <a:normAutofit/>
          </a:bodyPr>
          <a:lstStyle/>
          <a:p>
            <a:pPr algn="r"/>
            <a:r>
              <a:rPr lang="en-IN" sz="4000">
                <a:solidFill>
                  <a:srgbClr val="FFFFFF"/>
                </a:solidFill>
              </a:rPr>
              <a:t>Project Recap</a:t>
            </a:r>
          </a:p>
        </p:txBody>
      </p:sp>
      <p:cxnSp>
        <p:nvCxnSpPr>
          <p:cNvPr id="11" name="Straight Connector 1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AD63AA-8721-9AE2-A656-AFFBDC12EA79}"/>
              </a:ext>
            </a:extLst>
          </p:cNvPr>
          <p:cNvSpPr>
            <a:spLocks noGrp="1"/>
          </p:cNvSpPr>
          <p:nvPr>
            <p:ph idx="1"/>
          </p:nvPr>
        </p:nvSpPr>
        <p:spPr>
          <a:xfrm>
            <a:off x="5155379" y="1065862"/>
            <a:ext cx="5744685" cy="4726276"/>
          </a:xfrm>
        </p:spPr>
        <p:txBody>
          <a:bodyPr anchor="ctr">
            <a:normAutofit/>
          </a:bodyPr>
          <a:lstStyle/>
          <a:p>
            <a:r>
              <a:rPr lang="en-IN" sz="2000">
                <a:solidFill>
                  <a:srgbClr val="FFFFFF"/>
                </a:solidFill>
              </a:rPr>
              <a:t>Social Buzz</a:t>
            </a:r>
          </a:p>
          <a:p>
            <a:pPr lvl="1"/>
            <a:r>
              <a:rPr lang="en-IN" sz="2000">
                <a:solidFill>
                  <a:srgbClr val="FFFFFF"/>
                </a:solidFill>
              </a:rPr>
              <a:t>Fast growing technology unicorn</a:t>
            </a:r>
          </a:p>
          <a:p>
            <a:pPr lvl="1"/>
            <a:r>
              <a:rPr lang="en-IN" sz="2000">
                <a:solidFill>
                  <a:srgbClr val="FFFFFF"/>
                </a:solidFill>
              </a:rPr>
              <a:t>Adapt quickly to global scale</a:t>
            </a:r>
          </a:p>
          <a:p>
            <a:r>
              <a:rPr lang="en-IN" sz="2000">
                <a:solidFill>
                  <a:srgbClr val="FFFFFF"/>
                </a:solidFill>
              </a:rPr>
              <a:t>Audit of Big Data Practices</a:t>
            </a:r>
          </a:p>
          <a:p>
            <a:r>
              <a:rPr lang="en-IN" sz="2000">
                <a:solidFill>
                  <a:srgbClr val="FFFFFF"/>
                </a:solidFill>
              </a:rPr>
              <a:t>Recommendations for a successful IPO</a:t>
            </a:r>
          </a:p>
          <a:p>
            <a:r>
              <a:rPr lang="en-IN" sz="2000">
                <a:solidFill>
                  <a:srgbClr val="FFFFFF"/>
                </a:solidFill>
              </a:rPr>
              <a:t>Analysis to find the top 5 most popular content categories</a:t>
            </a:r>
          </a:p>
        </p:txBody>
      </p:sp>
    </p:spTree>
    <p:extLst>
      <p:ext uri="{BB962C8B-B14F-4D97-AF65-F5344CB8AC3E}">
        <p14:creationId xmlns:p14="http://schemas.microsoft.com/office/powerpoint/2010/main" val="342675816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green and white striped curtain&#10;&#10;Description automatically generated with low confidence">
            <a:extLst>
              <a:ext uri="{FF2B5EF4-FFF2-40B4-BE49-F238E27FC236}">
                <a16:creationId xmlns:a16="http://schemas.microsoft.com/office/drawing/2014/main" id="{C688DBDB-D60B-1BBF-6305-BD8E12E7999C}"/>
              </a:ext>
            </a:extLst>
          </p:cNvPr>
          <p:cNvPicPr>
            <a:picLocks noChangeAspect="1"/>
          </p:cNvPicPr>
          <p:nvPr/>
        </p:nvPicPr>
        <p:blipFill rotWithShape="1">
          <a:blip r:embed="rId3">
            <a:alphaModFix amt="35000"/>
          </a:blip>
          <a:srcRect t="654" b="15077"/>
          <a:stretch/>
        </p:blipFill>
        <p:spPr>
          <a:xfrm>
            <a:off x="20" y="10"/>
            <a:ext cx="12191980" cy="6857990"/>
          </a:xfrm>
          <a:prstGeom prst="rect">
            <a:avLst/>
          </a:prstGeom>
        </p:spPr>
      </p:pic>
      <p:sp>
        <p:nvSpPr>
          <p:cNvPr id="2" name="Title 1">
            <a:extLst>
              <a:ext uri="{FF2B5EF4-FFF2-40B4-BE49-F238E27FC236}">
                <a16:creationId xmlns:a16="http://schemas.microsoft.com/office/drawing/2014/main" id="{15C13886-E470-B120-034C-8F6807B6E1FD}"/>
              </a:ext>
            </a:extLst>
          </p:cNvPr>
          <p:cNvSpPr>
            <a:spLocks noGrp="1"/>
          </p:cNvSpPr>
          <p:nvPr>
            <p:ph type="title"/>
          </p:nvPr>
        </p:nvSpPr>
        <p:spPr>
          <a:xfrm>
            <a:off x="838200" y="365125"/>
            <a:ext cx="10515600" cy="1325563"/>
          </a:xfrm>
        </p:spPr>
        <p:txBody>
          <a:bodyPr>
            <a:normAutofit/>
          </a:bodyPr>
          <a:lstStyle/>
          <a:p>
            <a:r>
              <a:rPr lang="en-IN">
                <a:solidFill>
                  <a:srgbClr val="FFFFFF"/>
                </a:solidFill>
              </a:rPr>
              <a:t>Problem</a:t>
            </a:r>
          </a:p>
        </p:txBody>
      </p:sp>
      <p:graphicFrame>
        <p:nvGraphicFramePr>
          <p:cNvPr id="5" name="Content Placeholder 2">
            <a:extLst>
              <a:ext uri="{FF2B5EF4-FFF2-40B4-BE49-F238E27FC236}">
                <a16:creationId xmlns:a16="http://schemas.microsoft.com/office/drawing/2014/main" id="{0FA337B8-C53E-D5D6-D2AE-20E5331A8203}"/>
              </a:ext>
            </a:extLst>
          </p:cNvPr>
          <p:cNvGraphicFramePr>
            <a:graphicFrameLocks noGrp="1"/>
          </p:cNvGraphicFramePr>
          <p:nvPr>
            <p:ph idx="1"/>
            <p:extLst>
              <p:ext uri="{D42A27DB-BD31-4B8C-83A1-F6EECF244321}">
                <p14:modId xmlns:p14="http://schemas.microsoft.com/office/powerpoint/2010/main" val="37728367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669545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3833AAF-AB19-0C8E-5BB1-2F1F57CDD866}"/>
              </a:ext>
            </a:extLst>
          </p:cNvPr>
          <p:cNvPicPr>
            <a:picLocks noChangeAspect="1"/>
          </p:cNvPicPr>
          <p:nvPr/>
        </p:nvPicPr>
        <p:blipFill rotWithShape="1">
          <a:blip r:embed="rId3">
            <a:alphaModFix amt="35000"/>
          </a:blip>
          <a:srcRect t="26095" b="615"/>
          <a:stretch/>
        </p:blipFill>
        <p:spPr>
          <a:xfrm>
            <a:off x="20" y="1"/>
            <a:ext cx="12191980" cy="6857999"/>
          </a:xfrm>
          <a:prstGeom prst="rect">
            <a:avLst/>
          </a:prstGeom>
        </p:spPr>
      </p:pic>
      <p:sp>
        <p:nvSpPr>
          <p:cNvPr id="2" name="Title 1">
            <a:extLst>
              <a:ext uri="{FF2B5EF4-FFF2-40B4-BE49-F238E27FC236}">
                <a16:creationId xmlns:a16="http://schemas.microsoft.com/office/drawing/2014/main" id="{DF2ECD13-9C6F-B28B-2696-95B678B85070}"/>
              </a:ext>
            </a:extLst>
          </p:cNvPr>
          <p:cNvSpPr>
            <a:spLocks noGrp="1"/>
          </p:cNvSpPr>
          <p:nvPr>
            <p:ph type="title"/>
          </p:nvPr>
        </p:nvSpPr>
        <p:spPr>
          <a:xfrm>
            <a:off x="838200" y="365125"/>
            <a:ext cx="10515600" cy="1325563"/>
          </a:xfrm>
        </p:spPr>
        <p:txBody>
          <a:bodyPr>
            <a:normAutofit/>
          </a:bodyPr>
          <a:lstStyle/>
          <a:p>
            <a:r>
              <a:rPr lang="en-IN">
                <a:solidFill>
                  <a:srgbClr val="FFFFFF"/>
                </a:solidFill>
              </a:rPr>
              <a:t>Analytics Team</a:t>
            </a:r>
          </a:p>
        </p:txBody>
      </p:sp>
      <p:grpSp>
        <p:nvGrpSpPr>
          <p:cNvPr id="57" name="Group 56">
            <a:extLst>
              <a:ext uri="{FF2B5EF4-FFF2-40B4-BE49-F238E27FC236}">
                <a16:creationId xmlns:a16="http://schemas.microsoft.com/office/drawing/2014/main" id="{D0188A3E-1D65-8B17-2035-5BC075248E06}"/>
              </a:ext>
            </a:extLst>
          </p:cNvPr>
          <p:cNvGrpSpPr/>
          <p:nvPr/>
        </p:nvGrpSpPr>
        <p:grpSpPr>
          <a:xfrm>
            <a:off x="705118" y="1947655"/>
            <a:ext cx="2919046" cy="2607845"/>
            <a:chOff x="1055077" y="1800899"/>
            <a:chExt cx="2919046" cy="2607845"/>
          </a:xfrm>
        </p:grpSpPr>
        <p:pic>
          <p:nvPicPr>
            <p:cNvPr id="42" name="Picture 41" descr="Diagram&#10;&#10;Description automatically generated">
              <a:extLst>
                <a:ext uri="{FF2B5EF4-FFF2-40B4-BE49-F238E27FC236}">
                  <a16:creationId xmlns:a16="http://schemas.microsoft.com/office/drawing/2014/main" id="{A0647878-9D47-955D-C302-8E3284E484E8}"/>
                </a:ext>
              </a:extLst>
            </p:cNvPr>
            <p:cNvPicPr>
              <a:picLocks noChangeAspect="1"/>
            </p:cNvPicPr>
            <p:nvPr/>
          </p:nvPicPr>
          <p:blipFill rotWithShape="1">
            <a:blip r:embed="rId4">
              <a:extLst>
                <a:ext uri="{28A0092B-C50C-407E-A947-70E740481C1C}">
                  <a14:useLocalDpi xmlns:a14="http://schemas.microsoft.com/office/drawing/2010/main" val="0"/>
                </a:ext>
              </a:extLst>
            </a:blip>
            <a:srcRect t="48677" r="78423" b="15609"/>
            <a:stretch/>
          </p:blipFill>
          <p:spPr>
            <a:xfrm>
              <a:off x="1664677" y="1800899"/>
              <a:ext cx="1699846" cy="1777634"/>
            </a:xfrm>
            <a:prstGeom prst="ellipse">
              <a:avLst/>
            </a:prstGeom>
            <a:ln>
              <a:noFill/>
            </a:ln>
            <a:effectLst>
              <a:softEdge rad="112500"/>
            </a:effectLst>
          </p:spPr>
        </p:pic>
        <p:grpSp>
          <p:nvGrpSpPr>
            <p:cNvPr id="48" name="Group 47">
              <a:extLst>
                <a:ext uri="{FF2B5EF4-FFF2-40B4-BE49-F238E27FC236}">
                  <a16:creationId xmlns:a16="http://schemas.microsoft.com/office/drawing/2014/main" id="{0191C73F-C573-87E4-CF79-E514A4014628}"/>
                </a:ext>
              </a:extLst>
            </p:cNvPr>
            <p:cNvGrpSpPr/>
            <p:nvPr/>
          </p:nvGrpSpPr>
          <p:grpSpPr>
            <a:xfrm>
              <a:off x="1055077" y="3688744"/>
              <a:ext cx="2919046" cy="720000"/>
              <a:chOff x="127800" y="2355670"/>
              <a:chExt cx="1800000" cy="720000"/>
            </a:xfrm>
          </p:grpSpPr>
          <p:sp>
            <p:nvSpPr>
              <p:cNvPr id="49" name="Rectangle 48">
                <a:extLst>
                  <a:ext uri="{FF2B5EF4-FFF2-40B4-BE49-F238E27FC236}">
                    <a16:creationId xmlns:a16="http://schemas.microsoft.com/office/drawing/2014/main" id="{581D6A1C-DB84-1D50-D61F-F93EDAB7C7AA}"/>
                  </a:ext>
                </a:extLst>
              </p:cNvPr>
              <p:cNvSpPr/>
              <p:nvPr/>
            </p:nvSpPr>
            <p:spPr>
              <a:xfrm>
                <a:off x="127800" y="235567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4DEC1D99-6132-B624-DB98-FE4DACC41FF8}"/>
                  </a:ext>
                </a:extLst>
              </p:cNvPr>
              <p:cNvSpPr txBox="1"/>
              <p:nvPr/>
            </p:nvSpPr>
            <p:spPr>
              <a:xfrm>
                <a:off x="127800" y="235567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IN" sz="2300" kern="1200" dirty="0"/>
                  <a:t>Andrew Fleming</a:t>
                </a:r>
              </a:p>
              <a:p>
                <a:pPr marL="0" lvl="0" indent="0" algn="ctr" defTabSz="1022350">
                  <a:lnSpc>
                    <a:spcPct val="90000"/>
                  </a:lnSpc>
                  <a:spcBef>
                    <a:spcPct val="0"/>
                  </a:spcBef>
                  <a:spcAft>
                    <a:spcPct val="35000"/>
                  </a:spcAft>
                  <a:buNone/>
                </a:pPr>
                <a:r>
                  <a:rPr lang="en-IN" dirty="0"/>
                  <a:t>Chief Technology Architect</a:t>
                </a:r>
                <a:endParaRPr lang="en-US" kern="1200" dirty="0"/>
              </a:p>
            </p:txBody>
          </p:sp>
        </p:grpSp>
      </p:grpSp>
      <p:grpSp>
        <p:nvGrpSpPr>
          <p:cNvPr id="58" name="Group 57">
            <a:extLst>
              <a:ext uri="{FF2B5EF4-FFF2-40B4-BE49-F238E27FC236}">
                <a16:creationId xmlns:a16="http://schemas.microsoft.com/office/drawing/2014/main" id="{67051E75-21D7-AC2E-0C4A-489440F856F7}"/>
              </a:ext>
            </a:extLst>
          </p:cNvPr>
          <p:cNvGrpSpPr/>
          <p:nvPr/>
        </p:nvGrpSpPr>
        <p:grpSpPr>
          <a:xfrm>
            <a:off x="4422672" y="1767534"/>
            <a:ext cx="2919046" cy="2780092"/>
            <a:chOff x="4703592" y="1620778"/>
            <a:chExt cx="2919046" cy="2780092"/>
          </a:xfrm>
        </p:grpSpPr>
        <p:pic>
          <p:nvPicPr>
            <p:cNvPr id="44" name="Picture 43" descr="Diagram&#10;&#10;Description automatically generated">
              <a:extLst>
                <a:ext uri="{FF2B5EF4-FFF2-40B4-BE49-F238E27FC236}">
                  <a16:creationId xmlns:a16="http://schemas.microsoft.com/office/drawing/2014/main" id="{039D4C0B-5956-24CD-5CDB-BAD0A814AA44}"/>
                </a:ext>
              </a:extLst>
            </p:cNvPr>
            <p:cNvPicPr>
              <a:picLocks noChangeAspect="1"/>
            </p:cNvPicPr>
            <p:nvPr/>
          </p:nvPicPr>
          <p:blipFill rotWithShape="1">
            <a:blip r:embed="rId4">
              <a:extLst>
                <a:ext uri="{28A0092B-C50C-407E-A947-70E740481C1C}">
                  <a14:useLocalDpi xmlns:a14="http://schemas.microsoft.com/office/drawing/2010/main" val="0"/>
                </a:ext>
              </a:extLst>
            </a:blip>
            <a:srcRect l="40304" t="48096" r="40198" b="18433"/>
            <a:stretch/>
          </p:blipFill>
          <p:spPr>
            <a:xfrm>
              <a:off x="5267746" y="1620778"/>
              <a:ext cx="1790738" cy="1957755"/>
            </a:xfrm>
            <a:prstGeom prst="ellipse">
              <a:avLst/>
            </a:prstGeom>
            <a:ln>
              <a:noFill/>
            </a:ln>
            <a:effectLst>
              <a:softEdge rad="112500"/>
            </a:effectLst>
          </p:spPr>
        </p:pic>
        <p:grpSp>
          <p:nvGrpSpPr>
            <p:cNvPr id="51" name="Group 50">
              <a:extLst>
                <a:ext uri="{FF2B5EF4-FFF2-40B4-BE49-F238E27FC236}">
                  <a16:creationId xmlns:a16="http://schemas.microsoft.com/office/drawing/2014/main" id="{1A642A95-8021-689F-FADA-D5DFEF61BC41}"/>
                </a:ext>
              </a:extLst>
            </p:cNvPr>
            <p:cNvGrpSpPr/>
            <p:nvPr/>
          </p:nvGrpSpPr>
          <p:grpSpPr>
            <a:xfrm>
              <a:off x="4703592" y="3680870"/>
              <a:ext cx="2919046" cy="720000"/>
              <a:chOff x="127800" y="2355670"/>
              <a:chExt cx="1800000" cy="720000"/>
            </a:xfrm>
          </p:grpSpPr>
          <p:sp>
            <p:nvSpPr>
              <p:cNvPr id="52" name="Rectangle 51">
                <a:extLst>
                  <a:ext uri="{FF2B5EF4-FFF2-40B4-BE49-F238E27FC236}">
                    <a16:creationId xmlns:a16="http://schemas.microsoft.com/office/drawing/2014/main" id="{C504B3CE-428C-71BF-6F2D-AEEEC94A6167}"/>
                  </a:ext>
                </a:extLst>
              </p:cNvPr>
              <p:cNvSpPr/>
              <p:nvPr/>
            </p:nvSpPr>
            <p:spPr>
              <a:xfrm>
                <a:off x="127800" y="235567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3" name="TextBox 52">
                <a:extLst>
                  <a:ext uri="{FF2B5EF4-FFF2-40B4-BE49-F238E27FC236}">
                    <a16:creationId xmlns:a16="http://schemas.microsoft.com/office/drawing/2014/main" id="{FDE66D15-3B1A-F3C9-F316-E3366286D7BA}"/>
                  </a:ext>
                </a:extLst>
              </p:cNvPr>
              <p:cNvSpPr txBox="1"/>
              <p:nvPr/>
            </p:nvSpPr>
            <p:spPr>
              <a:xfrm>
                <a:off x="127800" y="235567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IN" sz="2300" kern="1200" dirty="0"/>
                  <a:t>Marcus </a:t>
                </a:r>
                <a:r>
                  <a:rPr lang="en-IN" sz="2300" kern="1200" dirty="0" err="1"/>
                  <a:t>Rompton</a:t>
                </a:r>
                <a:endParaRPr lang="en-IN" sz="2300" kern="1200" dirty="0"/>
              </a:p>
              <a:p>
                <a:pPr marL="0" lvl="0" indent="0" algn="ctr" defTabSz="1022350">
                  <a:lnSpc>
                    <a:spcPct val="90000"/>
                  </a:lnSpc>
                  <a:spcBef>
                    <a:spcPct val="0"/>
                  </a:spcBef>
                  <a:spcAft>
                    <a:spcPct val="35000"/>
                  </a:spcAft>
                  <a:buNone/>
                </a:pPr>
                <a:r>
                  <a:rPr lang="en-IN" dirty="0"/>
                  <a:t>Senior Principal</a:t>
                </a:r>
                <a:endParaRPr lang="en-US" kern="1200" dirty="0"/>
              </a:p>
            </p:txBody>
          </p:sp>
        </p:grpSp>
      </p:grpSp>
      <p:grpSp>
        <p:nvGrpSpPr>
          <p:cNvPr id="59" name="Group 58">
            <a:extLst>
              <a:ext uri="{FF2B5EF4-FFF2-40B4-BE49-F238E27FC236}">
                <a16:creationId xmlns:a16="http://schemas.microsoft.com/office/drawing/2014/main" id="{3E5DDA2C-2CA7-05BE-F629-85840DC3CB55}"/>
              </a:ext>
            </a:extLst>
          </p:cNvPr>
          <p:cNvGrpSpPr/>
          <p:nvPr/>
        </p:nvGrpSpPr>
        <p:grpSpPr>
          <a:xfrm>
            <a:off x="8140225" y="1735233"/>
            <a:ext cx="2919046" cy="2792928"/>
            <a:chOff x="8490184" y="1588477"/>
            <a:chExt cx="2919046" cy="2792928"/>
          </a:xfrm>
        </p:grpSpPr>
        <p:pic>
          <p:nvPicPr>
            <p:cNvPr id="47" name="Picture 46" descr="Diagram&#10;&#10;Description automatically generated">
              <a:extLst>
                <a:ext uri="{FF2B5EF4-FFF2-40B4-BE49-F238E27FC236}">
                  <a16:creationId xmlns:a16="http://schemas.microsoft.com/office/drawing/2014/main" id="{4D9CF002-9730-C053-D12C-D3A21C031B6E}"/>
                </a:ext>
              </a:extLst>
            </p:cNvPr>
            <p:cNvPicPr>
              <a:picLocks noChangeAspect="1"/>
            </p:cNvPicPr>
            <p:nvPr/>
          </p:nvPicPr>
          <p:blipFill rotWithShape="1">
            <a:blip r:embed="rId4">
              <a:extLst>
                <a:ext uri="{28A0092B-C50C-407E-A947-70E740481C1C}">
                  <a14:useLocalDpi xmlns:a14="http://schemas.microsoft.com/office/drawing/2010/main" val="0"/>
                </a:ext>
              </a:extLst>
            </a:blip>
            <a:srcRect l="79459" t="49605" r="1382" b="15386"/>
            <a:stretch/>
          </p:blipFill>
          <p:spPr>
            <a:xfrm>
              <a:off x="9054338" y="1588477"/>
              <a:ext cx="1790738" cy="1840523"/>
            </a:xfrm>
            <a:prstGeom prst="ellipse">
              <a:avLst/>
            </a:prstGeom>
            <a:ln>
              <a:noFill/>
            </a:ln>
            <a:effectLst>
              <a:softEdge rad="112500"/>
            </a:effectLst>
          </p:spPr>
        </p:pic>
        <p:grpSp>
          <p:nvGrpSpPr>
            <p:cNvPr id="54" name="Group 53">
              <a:extLst>
                <a:ext uri="{FF2B5EF4-FFF2-40B4-BE49-F238E27FC236}">
                  <a16:creationId xmlns:a16="http://schemas.microsoft.com/office/drawing/2014/main" id="{EEE122F9-8BCE-D02D-808D-239E392C7CB0}"/>
                </a:ext>
              </a:extLst>
            </p:cNvPr>
            <p:cNvGrpSpPr/>
            <p:nvPr/>
          </p:nvGrpSpPr>
          <p:grpSpPr>
            <a:xfrm>
              <a:off x="8490184" y="3582382"/>
              <a:ext cx="2919046" cy="799023"/>
              <a:chOff x="127800" y="2355670"/>
              <a:chExt cx="1800000" cy="799023"/>
            </a:xfrm>
          </p:grpSpPr>
          <p:sp>
            <p:nvSpPr>
              <p:cNvPr id="55" name="Rectangle 54">
                <a:extLst>
                  <a:ext uri="{FF2B5EF4-FFF2-40B4-BE49-F238E27FC236}">
                    <a16:creationId xmlns:a16="http://schemas.microsoft.com/office/drawing/2014/main" id="{0E9D7217-F197-1DA6-30FD-E803E8F1E6B6}"/>
                  </a:ext>
                </a:extLst>
              </p:cNvPr>
              <p:cNvSpPr/>
              <p:nvPr/>
            </p:nvSpPr>
            <p:spPr>
              <a:xfrm>
                <a:off x="127800" y="235567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6" name="TextBox 55">
                <a:extLst>
                  <a:ext uri="{FF2B5EF4-FFF2-40B4-BE49-F238E27FC236}">
                    <a16:creationId xmlns:a16="http://schemas.microsoft.com/office/drawing/2014/main" id="{415283BE-7261-F2F1-25C4-95D6FD038BB9}"/>
                  </a:ext>
                </a:extLst>
              </p:cNvPr>
              <p:cNvSpPr txBox="1"/>
              <p:nvPr/>
            </p:nvSpPr>
            <p:spPr>
              <a:xfrm>
                <a:off x="127800" y="2434693"/>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IN" sz="2300" kern="1200" dirty="0"/>
                  <a:t>Pratik Goswami</a:t>
                </a:r>
              </a:p>
              <a:p>
                <a:pPr marL="0" lvl="0" indent="0" algn="ctr" defTabSz="1022350">
                  <a:lnSpc>
                    <a:spcPct val="90000"/>
                  </a:lnSpc>
                  <a:spcBef>
                    <a:spcPct val="0"/>
                  </a:spcBef>
                  <a:spcAft>
                    <a:spcPct val="35000"/>
                  </a:spcAft>
                  <a:buNone/>
                </a:pPr>
                <a:r>
                  <a:rPr lang="en-IN" dirty="0"/>
                  <a:t>Data Analyst</a:t>
                </a:r>
                <a:endParaRPr lang="en-US" kern="1200" dirty="0"/>
              </a:p>
            </p:txBody>
          </p:sp>
        </p:grpSp>
      </p:grpSp>
    </p:spTree>
    <p:extLst>
      <p:ext uri="{BB962C8B-B14F-4D97-AF65-F5344CB8AC3E}">
        <p14:creationId xmlns:p14="http://schemas.microsoft.com/office/powerpoint/2010/main" val="271619531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C4C2C4C-945A-11C3-A73C-CE39FDDD594D}"/>
              </a:ext>
            </a:extLst>
          </p:cNvPr>
          <p:cNvPicPr>
            <a:picLocks noChangeAspect="1"/>
          </p:cNvPicPr>
          <p:nvPr/>
        </p:nvPicPr>
        <p:blipFill rotWithShape="1">
          <a:blip r:embed="rId3">
            <a:alphaModFix amt="35000"/>
          </a:blip>
          <a:srcRect t="7354" b="8376"/>
          <a:stretch/>
        </p:blipFill>
        <p:spPr>
          <a:xfrm>
            <a:off x="20" y="10"/>
            <a:ext cx="12191980" cy="6857990"/>
          </a:xfrm>
          <a:prstGeom prst="rect">
            <a:avLst/>
          </a:prstGeom>
        </p:spPr>
      </p:pic>
      <p:sp>
        <p:nvSpPr>
          <p:cNvPr id="2" name="Title 1">
            <a:extLst>
              <a:ext uri="{FF2B5EF4-FFF2-40B4-BE49-F238E27FC236}">
                <a16:creationId xmlns:a16="http://schemas.microsoft.com/office/drawing/2014/main" id="{180887DD-CDBB-24E1-DAAD-693DE9A69A6D}"/>
              </a:ext>
            </a:extLst>
          </p:cNvPr>
          <p:cNvSpPr>
            <a:spLocks noGrp="1"/>
          </p:cNvSpPr>
          <p:nvPr>
            <p:ph type="title"/>
          </p:nvPr>
        </p:nvSpPr>
        <p:spPr>
          <a:xfrm>
            <a:off x="838200" y="365125"/>
            <a:ext cx="10515600" cy="1325563"/>
          </a:xfrm>
        </p:spPr>
        <p:txBody>
          <a:bodyPr>
            <a:normAutofit/>
          </a:bodyPr>
          <a:lstStyle/>
          <a:p>
            <a:r>
              <a:rPr lang="en-IN">
                <a:solidFill>
                  <a:srgbClr val="FFFFFF"/>
                </a:solidFill>
              </a:rPr>
              <a:t>Process</a:t>
            </a:r>
          </a:p>
        </p:txBody>
      </p:sp>
      <p:graphicFrame>
        <p:nvGraphicFramePr>
          <p:cNvPr id="5" name="Content Placeholder 2">
            <a:extLst>
              <a:ext uri="{FF2B5EF4-FFF2-40B4-BE49-F238E27FC236}">
                <a16:creationId xmlns:a16="http://schemas.microsoft.com/office/drawing/2014/main" id="{D48BFE0C-2E84-FF9A-6070-2249111E895E}"/>
              </a:ext>
            </a:extLst>
          </p:cNvPr>
          <p:cNvGraphicFramePr>
            <a:graphicFrameLocks noGrp="1"/>
          </p:cNvGraphicFramePr>
          <p:nvPr>
            <p:ph idx="1"/>
            <p:extLst>
              <p:ext uri="{D42A27DB-BD31-4B8C-83A1-F6EECF244321}">
                <p14:modId xmlns:p14="http://schemas.microsoft.com/office/powerpoint/2010/main" val="28661620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055897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750A1DBE-9285-80ED-7E75-1FB48E3C7DAC}"/>
              </a:ext>
            </a:extLst>
          </p:cNvPr>
          <p:cNvPicPr>
            <a:picLocks noChangeAspect="1"/>
          </p:cNvPicPr>
          <p:nvPr/>
        </p:nvPicPr>
        <p:blipFill rotWithShape="1">
          <a:blip r:embed="rId3">
            <a:alphaModFix amt="35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E27EC413-61D4-CD50-8AC7-B38234F45F83}"/>
              </a:ext>
            </a:extLst>
          </p:cNvPr>
          <p:cNvSpPr>
            <a:spLocks noGrp="1"/>
          </p:cNvSpPr>
          <p:nvPr>
            <p:ph type="title"/>
          </p:nvPr>
        </p:nvSpPr>
        <p:spPr>
          <a:xfrm>
            <a:off x="0" y="0"/>
            <a:ext cx="10515600" cy="1325563"/>
          </a:xfrm>
        </p:spPr>
        <p:txBody>
          <a:bodyPr>
            <a:normAutofit/>
          </a:bodyPr>
          <a:lstStyle/>
          <a:p>
            <a:r>
              <a:rPr lang="en-IN" dirty="0">
                <a:solidFill>
                  <a:srgbClr val="FFFFFF"/>
                </a:solidFill>
              </a:rPr>
              <a:t>Analysis &amp; Insights</a:t>
            </a:r>
          </a:p>
        </p:txBody>
      </p:sp>
      <p:pic>
        <p:nvPicPr>
          <p:cNvPr id="6" name="Picture 5" descr="Graphical user interface, chart&#10;&#10;Description automatically generated">
            <a:extLst>
              <a:ext uri="{FF2B5EF4-FFF2-40B4-BE49-F238E27FC236}">
                <a16:creationId xmlns:a16="http://schemas.microsoft.com/office/drawing/2014/main" id="{F0538E9A-BADA-861D-0091-83013AD13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844" y="1004959"/>
            <a:ext cx="10286312" cy="5853031"/>
          </a:xfrm>
          <a:prstGeom prst="rect">
            <a:avLst/>
          </a:prstGeom>
        </p:spPr>
      </p:pic>
    </p:spTree>
    <p:extLst>
      <p:ext uri="{BB962C8B-B14F-4D97-AF65-F5344CB8AC3E}">
        <p14:creationId xmlns:p14="http://schemas.microsoft.com/office/powerpoint/2010/main" val="283608098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750A1DBE-9285-80ED-7E75-1FB48E3C7DAC}"/>
              </a:ext>
            </a:extLst>
          </p:cNvPr>
          <p:cNvPicPr>
            <a:picLocks noChangeAspect="1"/>
          </p:cNvPicPr>
          <p:nvPr/>
        </p:nvPicPr>
        <p:blipFill rotWithShape="1">
          <a:blip r:embed="rId3">
            <a:alphaModFix amt="35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E27EC413-61D4-CD50-8AC7-B38234F45F83}"/>
              </a:ext>
            </a:extLst>
          </p:cNvPr>
          <p:cNvSpPr>
            <a:spLocks noGrp="1"/>
          </p:cNvSpPr>
          <p:nvPr>
            <p:ph type="title"/>
          </p:nvPr>
        </p:nvSpPr>
        <p:spPr>
          <a:xfrm>
            <a:off x="0" y="0"/>
            <a:ext cx="10515600" cy="1325563"/>
          </a:xfrm>
        </p:spPr>
        <p:txBody>
          <a:bodyPr>
            <a:normAutofit/>
          </a:bodyPr>
          <a:lstStyle/>
          <a:p>
            <a:r>
              <a:rPr lang="en-IN" dirty="0">
                <a:solidFill>
                  <a:srgbClr val="FFFFFF"/>
                </a:solidFill>
              </a:rPr>
              <a:t>Analysis &amp; Insights</a:t>
            </a:r>
          </a:p>
        </p:txBody>
      </p:sp>
      <p:pic>
        <p:nvPicPr>
          <p:cNvPr id="4" name="Picture 3" descr="Graphical user interface, chart&#10;&#10;Description automatically generated">
            <a:extLst>
              <a:ext uri="{FF2B5EF4-FFF2-40B4-BE49-F238E27FC236}">
                <a16:creationId xmlns:a16="http://schemas.microsoft.com/office/drawing/2014/main" id="{E455911C-B110-ACD3-2487-D2DF508138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408" y="961215"/>
            <a:ext cx="10419184" cy="5896775"/>
          </a:xfrm>
          <a:prstGeom prst="rect">
            <a:avLst/>
          </a:prstGeom>
        </p:spPr>
      </p:pic>
    </p:spTree>
    <p:extLst>
      <p:ext uri="{BB962C8B-B14F-4D97-AF65-F5344CB8AC3E}">
        <p14:creationId xmlns:p14="http://schemas.microsoft.com/office/powerpoint/2010/main" val="212779410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750A1DBE-9285-80ED-7E75-1FB48E3C7DAC}"/>
              </a:ext>
            </a:extLst>
          </p:cNvPr>
          <p:cNvPicPr>
            <a:picLocks noChangeAspect="1"/>
          </p:cNvPicPr>
          <p:nvPr/>
        </p:nvPicPr>
        <p:blipFill rotWithShape="1">
          <a:blip r:embed="rId3">
            <a:alphaModFix amt="35000"/>
          </a:blip>
          <a:srcRect t="1220" b="14510"/>
          <a:stretch/>
        </p:blipFill>
        <p:spPr>
          <a:xfrm>
            <a:off x="20" y="10"/>
            <a:ext cx="12191980" cy="6857990"/>
          </a:xfrm>
          <a:prstGeom prst="rect">
            <a:avLst/>
          </a:prstGeom>
        </p:spPr>
      </p:pic>
      <p:sp>
        <p:nvSpPr>
          <p:cNvPr id="2" name="Title 1">
            <a:extLst>
              <a:ext uri="{FF2B5EF4-FFF2-40B4-BE49-F238E27FC236}">
                <a16:creationId xmlns:a16="http://schemas.microsoft.com/office/drawing/2014/main" id="{E27EC413-61D4-CD50-8AC7-B38234F45F83}"/>
              </a:ext>
            </a:extLst>
          </p:cNvPr>
          <p:cNvSpPr>
            <a:spLocks noGrp="1"/>
          </p:cNvSpPr>
          <p:nvPr>
            <p:ph type="title"/>
          </p:nvPr>
        </p:nvSpPr>
        <p:spPr>
          <a:xfrm>
            <a:off x="0" y="0"/>
            <a:ext cx="10515600" cy="1325563"/>
          </a:xfrm>
        </p:spPr>
        <p:txBody>
          <a:bodyPr>
            <a:normAutofit/>
          </a:bodyPr>
          <a:lstStyle/>
          <a:p>
            <a:r>
              <a:rPr lang="en-IN" dirty="0">
                <a:solidFill>
                  <a:srgbClr val="FFFFFF"/>
                </a:solidFill>
              </a:rPr>
              <a:t>Analysis &amp; Insights</a:t>
            </a:r>
          </a:p>
        </p:txBody>
      </p:sp>
      <p:pic>
        <p:nvPicPr>
          <p:cNvPr id="6" name="Picture 5" descr="Graphical user interface, chart, website&#10;&#10;Description automatically generated">
            <a:extLst>
              <a:ext uri="{FF2B5EF4-FFF2-40B4-BE49-F238E27FC236}">
                <a16:creationId xmlns:a16="http://schemas.microsoft.com/office/drawing/2014/main" id="{F5F85D63-A85A-084A-99D7-F149D6E40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610" y="936978"/>
            <a:ext cx="10419866" cy="5921012"/>
          </a:xfrm>
          <a:prstGeom prst="rect">
            <a:avLst/>
          </a:prstGeom>
        </p:spPr>
      </p:pic>
    </p:spTree>
    <p:extLst>
      <p:ext uri="{BB962C8B-B14F-4D97-AF65-F5344CB8AC3E}">
        <p14:creationId xmlns:p14="http://schemas.microsoft.com/office/powerpoint/2010/main" val="243711046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TotalTime>
  <Words>1111</Words>
  <Application>Microsoft Office PowerPoint</Application>
  <PresentationFormat>Widescreen</PresentationFormat>
  <Paragraphs>70</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Data Analytics</vt:lpstr>
      <vt:lpstr>Agenda</vt:lpstr>
      <vt:lpstr>Project Recap</vt:lpstr>
      <vt:lpstr>Problem</vt:lpstr>
      <vt:lpstr>Analytics Team</vt:lpstr>
      <vt:lpstr>Process</vt:lpstr>
      <vt:lpstr>Analysis &amp; Insights</vt:lpstr>
      <vt:lpstr>Analysis &amp; Insights</vt:lpstr>
      <vt:lpstr>Analysis &amp; Insights</vt:lpstr>
      <vt:lpstr>Analysis &amp; Insights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dc:title>
  <dc:creator>Pratik Goswami</dc:creator>
  <cp:lastModifiedBy>Pratik Goswami</cp:lastModifiedBy>
  <cp:revision>15</cp:revision>
  <dcterms:created xsi:type="dcterms:W3CDTF">2022-06-19T22:29:31Z</dcterms:created>
  <dcterms:modified xsi:type="dcterms:W3CDTF">2022-06-20T15:20:17Z</dcterms:modified>
</cp:coreProperties>
</file>